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comments/modernComment_127_E8C1DA97.xml" ContentType="application/vnd.ms-powerpoint.comments+xml"/>
  <Override PartName="/ppt/comments/modernComment_120_39E7BE3F.xml" ContentType="application/vnd.ms-powerpoint.comments+xml"/>
  <Override PartName="/ppt/comments/modernComment_121_9A9D9C47.xml" ContentType="application/vnd.ms-powerpoint.comments+xml"/>
  <Override PartName="/ppt/comments/modernComment_122_55156DF3.xml" ContentType="application/vnd.ms-powerpoint.comments+xml"/>
  <Override PartName="/ppt/comments/modernComment_123_94E90939.xml" ContentType="application/vnd.ms-powerpoint.comments+xml"/>
  <Override PartName="/ppt/comments/modernComment_124_3DF56A86.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648" r:id="rId2"/>
  </p:sldMasterIdLst>
  <p:sldIdLst>
    <p:sldId id="256" r:id="rId3"/>
    <p:sldId id="287" r:id="rId4"/>
    <p:sldId id="284" r:id="rId5"/>
    <p:sldId id="286" r:id="rId6"/>
    <p:sldId id="295" r:id="rId7"/>
    <p:sldId id="296" r:id="rId8"/>
    <p:sldId id="288" r:id="rId9"/>
    <p:sldId id="289" r:id="rId10"/>
    <p:sldId id="290" r:id="rId11"/>
    <p:sldId id="291" r:id="rId12"/>
    <p:sldId id="29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477F83D-1FBE-B96B-71ED-644D77C5A4F9}" name="Anna Ling" initials="" userId="S::anna.ling@sse.org.uk::ef4421de-08b7-495b-b8c9-77f92e29c7ea" providerId="AD"/>
  <p188:author id="{A3F66E59-8219-F191-81BF-63930CFF1B64}" name="Mark Foley" initials="" userId="S::mark.foley@sse.org.uk::1a0dfead-8f86-46a4-bbfb-53ce9e8da235" providerId="AD"/>
  <p188:author id="{449EB6BE-873F-CBB0-ECA1-5F3BE9368D9A}" name="Robin Chu" initials="RC" userId="S::robin.chu@sse.org.uk::7a50c0c0-b97f-4e69-bf6e-9f2ae4984c0d" providerId="AD"/>
  <p188:author id="{2F5570DC-27DD-C15B-EBE5-69D4C39E730B}" name="Corrina Osborne" initials="" userId="S::corrina.osborne@sse.org.uk::ca11cb7e-b723-41f1-9f15-db0a5ff86282" providerId="AD"/>
  <p188:author id="{13FA28F6-05BD-FFB5-39A6-C97EB41E53EE}" name="Amy Harrison" initials="" userId="S::amy.harrison@sse.org.uk::e06e9505-aa7d-403f-a337-f248925f69d8"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98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microsoft.com/office/2018/10/relationships/authors" Target="author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omments/modernComment_120_39E7BE3F.xml><?xml version="1.0" encoding="utf-8"?>
<p188:cmLst xmlns:a="http://schemas.openxmlformats.org/drawingml/2006/main" xmlns:r="http://schemas.openxmlformats.org/officeDocument/2006/relationships" xmlns:p188="http://schemas.microsoft.com/office/powerpoint/2018/8/main">
  <p188:cm id="{108CA573-4A75-4A75-BB1E-BE0CC873E561}" authorId="{13FA28F6-05BD-FFB5-39A6-C97EB41E53EE}" created="2025-03-13T13:44:45.325" startDate="2025-03-13T13:44:45.325" dueDate="2025-03-13T13:44:45.325" assignedTo="{449EB6BE-873F-CBB0-ECA1-5F3BE9368D9A}" title="@Robin Chu we should change 'BAME' to something better">
    <pc:sldMkLst xmlns:pc="http://schemas.microsoft.com/office/powerpoint/2013/main/command">
      <pc:docMk/>
      <pc:sldMk cId="971488831" sldId="288"/>
    </pc:sldMkLst>
    <p188:txBody>
      <a:bodyPr/>
      <a:lstStyle/>
      <a:p>
        <a:r>
          <a:rPr lang="en-US"/>
          <a:t>[@Robin Chu] we should change 'BAME' to something better</a:t>
        </a:r>
      </a:p>
    </p188:txBody>
    <p188:extLst>
      <p:ext xmlns:p="http://schemas.openxmlformats.org/presentationml/2006/main" uri="{5BB2D875-25FF-4072-B9AC-8F64D62656EB}">
        <p228:taskDetails xmlns:p228="http://schemas.microsoft.com/office/powerpoint/2022/08/main">
          <p228:history>
            <p228:event time="2025-03-13T13:44:45.325" id="{764385B9-E495-4E4B-8D84-BAF57CABB3B0}">
              <p228:atrbtn authorId="{13FA28F6-05BD-FFB5-39A6-C97EB41E53EE}"/>
              <p228:anchr>
                <p228:comment id="{108CA573-4A75-4A75-BB1E-BE0CC873E561}"/>
              </p228:anchr>
              <p228:add/>
            </p228:event>
            <p228:event time="2025-03-13T13:44:45.325" id="{118C54E3-A6E0-43EF-B669-B365AFF4CC2F}">
              <p228:atrbtn authorId="{13FA28F6-05BD-FFB5-39A6-C97EB41E53EE}"/>
              <p228:anchr>
                <p228:comment id="{108CA573-4A75-4A75-BB1E-BE0CC873E561}"/>
              </p228:anchr>
              <p228:asgn authorId="{449EB6BE-873F-CBB0-ECA1-5F3BE9368D9A}"/>
            </p228:event>
            <p228:event time="2025-03-13T13:44:45.325" id="{FBAEBD4F-4547-455B-BD88-A5D65182BE4F}">
              <p228:atrbtn authorId="{13FA28F6-05BD-FFB5-39A6-C97EB41E53EE}"/>
              <p228:anchr>
                <p228:comment id="{108CA573-4A75-4A75-BB1E-BE0CC873E561}"/>
              </p228:anchr>
              <p228:title val="@Robin Chu we should change 'BAME' to something better"/>
            </p228:event>
            <p228:event time="2025-03-13T13:44:45.325" id="{9B3BFA6E-1CE2-47BD-9EE7-B77734B40427}">
              <p228:atrbtn authorId="{13FA28F6-05BD-FFB5-39A6-C97EB41E53EE}"/>
              <p228:anchr>
                <p228:comment id="{108CA573-4A75-4A75-BB1E-BE0CC873E561}"/>
              </p228:anchr>
              <p228:date stDt="2025-03-13T13:44:45.325" endDt="2025-03-13T13:44:45.325"/>
            </p228:event>
          </p228:history>
        </p228:taskDetails>
      </p:ext>
    </p188:extLst>
  </p188:cm>
</p188:cmLst>
</file>

<file path=ppt/comments/modernComment_121_9A9D9C47.xml><?xml version="1.0" encoding="utf-8"?>
<p188:cmLst xmlns:a="http://schemas.openxmlformats.org/drawingml/2006/main" xmlns:r="http://schemas.openxmlformats.org/officeDocument/2006/relationships" xmlns:p188="http://schemas.microsoft.com/office/powerpoint/2018/8/main">
  <p188:cm id="{73707793-336C-4C4D-88E0-9F899414965B}" authorId="{13FA28F6-05BD-FFB5-39A6-C97EB41E53EE}" created="2025-03-13T13:44:20.309" startDate="2025-03-13T13:44:20.309" dueDate="2025-03-13T13:44:20.309" assignedTo="{1477F83D-1FBE-B96B-71ED-644D77C5A4F9}" title="@Robin most of these don't add up to 100 so we should check all the data has been included or add a footnote with an explanation (age in particular looks v. odd)? And I guess a couple of these aren't great (ethnicity, sexuality) should we be stronger …">
    <pc:sldMkLst xmlns:pc="http://schemas.microsoft.com/office/powerpoint/2013/main/command">
      <pc:docMk/>
      <pc:sldMk cId="2594020423" sldId="289"/>
    </pc:sldMkLst>
    <p188:replyLst>
      <p188:reply id="{F29F838F-7B3D-45C5-AE46-C0828D542A7D}" authorId="{449EB6BE-873F-CBB0-ECA1-5F3BE9368D9A}" created="2025-03-13T17:59:29.339">
        <p188:txBody>
          <a:bodyPr/>
          <a:lstStyle/>
          <a:p>
            <a:r>
              <a:rPr lang="en-US"/>
              <a:t>[@Anna Ling] - can I catch up with you on this soon?</a:t>
            </a:r>
          </a:p>
        </p188:txBody>
      </p188:reply>
      <p188:reply id="{B69CD578-2F87-4625-A8CE-7E5F0DEA9412}" authorId="{1477F83D-1FBE-B96B-71ED-644D77C5A4F9}" created="2025-03-14T11:39:42.328">
        <p188:txBody>
          <a:bodyPr/>
          <a:lstStyle/>
          <a:p>
            <a:r>
              <a:rPr lang="en-US"/>
              <a:t>Thanks Robin, I'm just checking these figures and will update. I've added to our list for Monday to check in on this as well</a:t>
            </a:r>
          </a:p>
        </p188:txBody>
      </p188:reply>
      <p188:reply id="{3EE5E033-BA2C-4796-99CD-D79F42D40715}" authorId="{1477F83D-1FBE-B96B-71ED-644D77C5A4F9}" created="2025-03-14T12:28:15.927">
        <p188:txBody>
          <a:bodyPr/>
          <a:lstStyle/>
          <a:p>
            <a:r>
              <a:rPr lang="en-US"/>
              <a:t>Hi [@Robin Chu] I've updated the figures and also cropped the table to focus in on the areas included across the other indicators. Although as this is an anti-racist report should we just zoom in on ethnicity throughout? Would Mark be able to turn this into a graph in the same style as the graphs on the other slides to provide consistency? </a:t>
            </a:r>
          </a:p>
        </p188:txBody>
      </p188:reply>
    </p188:replyLst>
    <p188:txBody>
      <a:bodyPr/>
      <a:lstStyle/>
      <a:p>
        <a:r>
          <a:rPr lang="en-US"/>
          <a:t>[@Robin] most of these don't add up to 100 so we should check all the data has been included or add a footnote with an explanation (age in particular looks v. odd)? And I guess a couple of these aren't great (ethnicity, sexuality) should we be stronger in addressing that directly? And do we need a sentence at the start about why this is important to us?</a:t>
        </a:r>
      </a:p>
    </p188:txBody>
    <p188:extLst>
      <p:ext xmlns:p="http://schemas.openxmlformats.org/presentationml/2006/main" uri="{5BB2D875-25FF-4072-B9AC-8F64D62656EB}">
        <p228:taskDetails xmlns:p228="http://schemas.microsoft.com/office/powerpoint/2022/08/main">
          <p228:history>
            <p228:event time="2025-03-13T13:44:20.309" id="{D2C70A9F-6837-4301-A2CC-DB9C82CC41FB}">
              <p228:atrbtn authorId="{13FA28F6-05BD-FFB5-39A6-C97EB41E53EE}"/>
              <p228:anchr>
                <p228:comment id="{73707793-336C-4C4D-88E0-9F899414965B}"/>
              </p228:anchr>
              <p228:add/>
            </p228:event>
            <p228:event time="2025-03-13T13:44:20.309" id="{1AC56D0B-F3A4-4118-A431-520D8B6E3CF1}">
              <p228:atrbtn authorId="{13FA28F6-05BD-FFB5-39A6-C97EB41E53EE}"/>
              <p228:anchr>
                <p228:comment id="{73707793-336C-4C4D-88E0-9F899414965B}"/>
              </p228:anchr>
              <p228:asgn authorId="{449EB6BE-873F-CBB0-ECA1-5F3BE9368D9A}"/>
            </p228:event>
            <p228:event time="2025-03-13T13:44:20.309" id="{1A771EF7-839F-4970-997A-390FDB9C00C4}">
              <p228:atrbtn authorId="{13FA28F6-05BD-FFB5-39A6-C97EB41E53EE}"/>
              <p228:anchr>
                <p228:comment id="{73707793-336C-4C4D-88E0-9F899414965B}"/>
              </p228:anchr>
              <p228:title val="@Robin most of these don't add up to 100 so we should check all the data has been included or add a footnote with an explanation (age in particular looks v. odd)? And I guess a couple of these aren't great (ethnicity, sexuality) should we be stronger …"/>
            </p228:event>
            <p228:event time="2025-03-13T13:44:20.309" id="{1DBBA4CF-1614-403B-8A96-01B0F0B953B2}">
              <p228:atrbtn authorId="{13FA28F6-05BD-FFB5-39A6-C97EB41E53EE}"/>
              <p228:anchr>
                <p228:comment id="{73707793-336C-4C4D-88E0-9F899414965B}"/>
              </p228:anchr>
              <p228:date stDt="2025-03-13T13:44:20.309" endDt="2025-03-13T13:44:20.309"/>
            </p228:event>
            <p228:event time="2025-03-13T17:59:29.339" id="{BE4A8037-B0E2-4CEE-9384-015AF84E78F7}">
              <p228:atrbtn authorId="{449EB6BE-873F-CBB0-ECA1-5F3BE9368D9A}"/>
              <p228:anchr>
                <p228:comment id="{F29F838F-7B3D-45C5-AE46-C0828D542A7D}"/>
              </p228:anchr>
              <p228:unasgnAll/>
            </p228:event>
            <p228:event time="2025-03-13T17:59:29.339" id="{17A01CB1-0977-4D54-A1D0-4FA4129F32CC}">
              <p228:atrbtn authorId="{449EB6BE-873F-CBB0-ECA1-5F3BE9368D9A}"/>
              <p228:anchr>
                <p228:comment id="{F29F838F-7B3D-45C5-AE46-C0828D542A7D}"/>
              </p228:anchr>
              <p228:asgn authorId="{1477F83D-1FBE-B96B-71ED-644D77C5A4F9}"/>
            </p228:event>
          </p228:history>
        </p228:taskDetails>
      </p:ext>
    </p188:extLst>
  </p188:cm>
</p188:cmLst>
</file>

<file path=ppt/comments/modernComment_122_55156DF3.xml><?xml version="1.0" encoding="utf-8"?>
<p188:cmLst xmlns:a="http://schemas.openxmlformats.org/drawingml/2006/main" xmlns:r="http://schemas.openxmlformats.org/officeDocument/2006/relationships" xmlns:p188="http://schemas.microsoft.com/office/powerpoint/2018/8/main">
  <p188:cm id="{1F848707-B5C7-4DE8-B6E1-57F9127BE4E4}" authorId="{13FA28F6-05BD-FFB5-39A6-C97EB41E53EE}" created="2025-03-13T13:44:57.966" startDate="2025-03-13T13:44:57.966" dueDate="2025-03-13T13:44:57.966" assignedTo="{449EB6BE-873F-CBB0-ECA1-5F3BE9368D9A}" title="@Robin change BAME">
    <pc:sldMkLst xmlns:pc="http://schemas.microsoft.com/office/powerpoint/2013/main/command">
      <pc:docMk/>
      <pc:sldMk cId="1427467763" sldId="290"/>
    </pc:sldMkLst>
    <p188:txBody>
      <a:bodyPr/>
      <a:lstStyle/>
      <a:p>
        <a:r>
          <a:rPr lang="en-US"/>
          <a:t>[@Robin] change BAME</a:t>
        </a:r>
      </a:p>
    </p188:txBody>
    <p188:extLst>
      <p:ext xmlns:p="http://schemas.openxmlformats.org/presentationml/2006/main" uri="{5BB2D875-25FF-4072-B9AC-8F64D62656EB}">
        <p228:taskDetails xmlns:p228="http://schemas.microsoft.com/office/powerpoint/2022/08/main">
          <p228:history>
            <p228:event time="2025-03-13T13:44:57.966" id="{30521782-E16D-4D12-ADEC-B87E434CC2EE}">
              <p228:atrbtn authorId="{13FA28F6-05BD-FFB5-39A6-C97EB41E53EE}"/>
              <p228:anchr>
                <p228:comment id="{1F848707-B5C7-4DE8-B6E1-57F9127BE4E4}"/>
              </p228:anchr>
              <p228:add/>
            </p228:event>
            <p228:event time="2025-03-13T13:44:57.966" id="{73961AC6-30BF-45C7-BD44-43C87ECF452D}">
              <p228:atrbtn authorId="{13FA28F6-05BD-FFB5-39A6-C97EB41E53EE}"/>
              <p228:anchr>
                <p228:comment id="{1F848707-B5C7-4DE8-B6E1-57F9127BE4E4}"/>
              </p228:anchr>
              <p228:asgn authorId="{449EB6BE-873F-CBB0-ECA1-5F3BE9368D9A}"/>
            </p228:event>
            <p228:event time="2025-03-13T13:44:57.966" id="{92A218AC-8236-44D4-9D9C-69BAC1DCC090}">
              <p228:atrbtn authorId="{13FA28F6-05BD-FFB5-39A6-C97EB41E53EE}"/>
              <p228:anchr>
                <p228:comment id="{1F848707-B5C7-4DE8-B6E1-57F9127BE4E4}"/>
              </p228:anchr>
              <p228:title val="@Robin change BAME"/>
            </p228:event>
            <p228:event time="2025-03-13T13:44:57.966" id="{222340C4-C476-4951-BFBF-B49CF1051520}">
              <p228:atrbtn authorId="{13FA28F6-05BD-FFB5-39A6-C97EB41E53EE}"/>
              <p228:anchr>
                <p228:comment id="{1F848707-B5C7-4DE8-B6E1-57F9127BE4E4}"/>
              </p228:anchr>
              <p228:date stDt="2025-03-13T13:44:57.966" endDt="2025-03-13T13:44:57.966"/>
            </p228:event>
          </p228:history>
        </p228:taskDetails>
      </p:ext>
    </p188:extLst>
  </p188:cm>
</p188:cmLst>
</file>

<file path=ppt/comments/modernComment_123_94E90939.xml><?xml version="1.0" encoding="utf-8"?>
<p188:cmLst xmlns:a="http://schemas.openxmlformats.org/drawingml/2006/main" xmlns:r="http://schemas.openxmlformats.org/officeDocument/2006/relationships" xmlns:p188="http://schemas.microsoft.com/office/powerpoint/2018/8/main">
  <p188:cm id="{CE7C9646-156E-41CF-B760-AC07349DA234}" authorId="{13FA28F6-05BD-FFB5-39A6-C97EB41E53EE}" created="2025-03-13T13:47:02.518" startDate="2025-03-13T13:47:02.518" dueDate="2025-03-13T13:47:02.518" assignedTo="{449EB6BE-873F-CBB0-ECA1-5F3BE9368D9A}" title="@Robin obviously this is the first time we officially shared this externally - we're comfortable with that I assume">
    <pc:sldMkLst xmlns:pc="http://schemas.microsoft.com/office/powerpoint/2013/main/command">
      <pc:docMk/>
      <pc:sldMk cId="2498300217" sldId="291"/>
    </pc:sldMkLst>
    <p188:txBody>
      <a:bodyPr/>
      <a:lstStyle/>
      <a:p>
        <a:r>
          <a:rPr lang="en-US"/>
          <a:t>[@Robin] obviously this is the first time we officially shared this externally - we're comfortable with that I assume </a:t>
        </a:r>
      </a:p>
    </p188:txBody>
    <p188:extLst>
      <p:ext xmlns:p="http://schemas.openxmlformats.org/presentationml/2006/main" uri="{5BB2D875-25FF-4072-B9AC-8F64D62656EB}">
        <p228:taskDetails xmlns:p228="http://schemas.microsoft.com/office/powerpoint/2022/08/main">
          <p228:history>
            <p228:event time="2025-03-13T13:47:02.518" id="{F89048D3-8EB1-4341-9B07-1B2459304A67}">
              <p228:atrbtn authorId="{13FA28F6-05BD-FFB5-39A6-C97EB41E53EE}"/>
              <p228:anchr>
                <p228:comment id="{CE7C9646-156E-41CF-B760-AC07349DA234}"/>
              </p228:anchr>
              <p228:add/>
            </p228:event>
            <p228:event time="2025-03-13T13:47:02.518" id="{017DA7DA-F6CC-44AC-A924-559F8E89FF6A}">
              <p228:atrbtn authorId="{13FA28F6-05BD-FFB5-39A6-C97EB41E53EE}"/>
              <p228:anchr>
                <p228:comment id="{CE7C9646-156E-41CF-B760-AC07349DA234}"/>
              </p228:anchr>
              <p228:asgn authorId="{449EB6BE-873F-CBB0-ECA1-5F3BE9368D9A}"/>
            </p228:event>
            <p228:event time="2025-03-13T13:47:02.518" id="{44492945-1FE7-4229-ABD9-583CFB85C434}">
              <p228:atrbtn authorId="{13FA28F6-05BD-FFB5-39A6-C97EB41E53EE}"/>
              <p228:anchr>
                <p228:comment id="{CE7C9646-156E-41CF-B760-AC07349DA234}"/>
              </p228:anchr>
              <p228:title val="@Robin obviously this is the first time we officially shared this externally - we're comfortable with that I assume"/>
            </p228:event>
            <p228:event time="2025-03-13T13:47:02.518" id="{783E8918-97E4-4AF8-A263-9A9F87B21CB0}">
              <p228:atrbtn authorId="{13FA28F6-05BD-FFB5-39A6-C97EB41E53EE}"/>
              <p228:anchr>
                <p228:comment id="{CE7C9646-156E-41CF-B760-AC07349DA234}"/>
              </p228:anchr>
              <p228:date stDt="2025-03-13T13:47:02.518" endDt="2025-03-13T13:47:02.518"/>
            </p228:event>
          </p228:history>
        </p228:taskDetails>
      </p:ext>
    </p188:extLst>
  </p188:cm>
</p188:cmLst>
</file>

<file path=ppt/comments/modernComment_124_3DF56A86.xml><?xml version="1.0" encoding="utf-8"?>
<p188:cmLst xmlns:a="http://schemas.openxmlformats.org/drawingml/2006/main" xmlns:r="http://schemas.openxmlformats.org/officeDocument/2006/relationships" xmlns:p188="http://schemas.microsoft.com/office/powerpoint/2018/8/main">
  <p188:cm id="{00902849-05BB-4628-AF43-54047866CB58}" authorId="{449EB6BE-873F-CBB0-ECA1-5F3BE9368D9A}" created="2025-03-03T11:52:05.719" startDate="2025-03-03T11:52:05.719" dueDate="2025-03-03T11:52:05.719" assignedTo="{13FA28F6-05BD-FFB5-39A6-C97EB41E53EE}" title="@Amy Harrison - can you read this section and check?">
    <ac:txMkLst xmlns:ac="http://schemas.microsoft.com/office/drawing/2013/main/command">
      <pc:docMk xmlns:pc="http://schemas.microsoft.com/office/powerpoint/2013/main/command"/>
      <pc:sldMk xmlns:pc="http://schemas.microsoft.com/office/powerpoint/2013/main/command" cId="1039493766" sldId="292"/>
      <ac:spMk id="3" creationId="{8DECE080-7286-701D-0955-CB43FEB79ED7}"/>
      <ac:txMk cp="0" len="66">
        <ac:context len="67" hash="2020715640"/>
      </ac:txMk>
    </ac:txMkLst>
    <p188:pos x="3920434" y="750956"/>
    <p188:txBody>
      <a:bodyPr/>
      <a:lstStyle/>
      <a:p>
        <a:r>
          <a:rPr lang="en-US"/>
          <a:t>[@Amy Harrison] - can you read this section and check?</a:t>
        </a:r>
      </a:p>
    </p188:txBody>
    <p188:extLst>
      <p:ext xmlns:p="http://schemas.openxmlformats.org/presentationml/2006/main" uri="{5BB2D875-25FF-4072-B9AC-8F64D62656EB}">
        <p228:taskDetails xmlns:p228="http://schemas.microsoft.com/office/powerpoint/2022/08/main">
          <p228:history>
            <p228:event time="2025-03-03T11:52:05.719" id="{9E2144EC-507E-4574-BF62-5F93F07FD46C}">
              <p228:atrbtn authorId="{449EB6BE-873F-CBB0-ECA1-5F3BE9368D9A}"/>
              <p228:anchr>
                <p228:comment id="{00902849-05BB-4628-AF43-54047866CB58}"/>
              </p228:anchr>
              <p228:add/>
            </p228:event>
            <p228:event time="2025-03-03T11:52:05.719" id="{6BD9ED35-69C3-4D53-A568-94C5600EFB01}">
              <p228:atrbtn authorId="{449EB6BE-873F-CBB0-ECA1-5F3BE9368D9A}"/>
              <p228:anchr>
                <p228:comment id="{00902849-05BB-4628-AF43-54047866CB58}"/>
              </p228:anchr>
              <p228:asgn authorId="{13FA28F6-05BD-FFB5-39A6-C97EB41E53EE}"/>
            </p228:event>
            <p228:event time="2025-03-03T11:52:05.719" id="{0BE9535D-C60D-401D-9598-1550DA75B823}">
              <p228:atrbtn authorId="{449EB6BE-873F-CBB0-ECA1-5F3BE9368D9A}"/>
              <p228:anchr>
                <p228:comment id="{00902849-05BB-4628-AF43-54047866CB58}"/>
              </p228:anchr>
              <p228:title val="@Amy Harrison - can you read this section and check?"/>
            </p228:event>
            <p228:event time="2025-03-03T11:52:05.719" id="{22C85CB4-7A16-42BA-9990-E8914F9B46F8}">
              <p228:atrbtn authorId="{449EB6BE-873F-CBB0-ECA1-5F3BE9368D9A}"/>
              <p228:anchr>
                <p228:comment id="{00902849-05BB-4628-AF43-54047866CB58}"/>
              </p228:anchr>
              <p228:date stDt="2025-03-03T11:52:05.719" endDt="2025-03-03T11:52:05.719"/>
            </p228:event>
          </p228:history>
        </p228:taskDetails>
      </p:ext>
    </p188:extLst>
  </p188:cm>
</p188:cmLst>
</file>

<file path=ppt/comments/modernComment_127_E8C1DA97.xml><?xml version="1.0" encoding="utf-8"?>
<p188:cmLst xmlns:a="http://schemas.openxmlformats.org/drawingml/2006/main" xmlns:r="http://schemas.openxmlformats.org/officeDocument/2006/relationships" xmlns:p188="http://schemas.microsoft.com/office/powerpoint/2018/8/main">
  <p188:cm id="{5372E598-3383-4EEA-B44A-E13C2B98DC1E}" authorId="{13FA28F6-05BD-FFB5-39A6-C97EB41E53EE}" created="2025-03-13T13:37:26.778" startDate="2025-03-13T13:37:26.778" dueDate="2025-03-13T13:37:26.778" assignedTo="{449EB6BE-873F-CBB0-ECA1-5F3BE9368D9A}" title="@Robin do we need any commentary around disability being lower than national average?">
    <pc:sldMkLst xmlns:pc="http://schemas.microsoft.com/office/powerpoint/2013/main/command">
      <pc:docMk/>
      <pc:sldMk cId="3905018519" sldId="295"/>
    </pc:sldMkLst>
    <p188:txBody>
      <a:bodyPr/>
      <a:lstStyle/>
      <a:p>
        <a:r>
          <a:rPr lang="en-US"/>
          <a:t>[@Robin] do we need any commentary around disability being lower than national average?</a:t>
        </a:r>
      </a:p>
    </p188:txBody>
    <p188:extLst>
      <p:ext xmlns:p="http://schemas.openxmlformats.org/presentationml/2006/main" uri="{5BB2D875-25FF-4072-B9AC-8F64D62656EB}">
        <p228:taskDetails xmlns:p228="http://schemas.microsoft.com/office/powerpoint/2022/08/main">
          <p228:history>
            <p228:event time="2025-03-13T13:37:26.778" id="{EC158B68-4862-425C-A15D-82A0D8E1F2B7}">
              <p228:atrbtn authorId="{13FA28F6-05BD-FFB5-39A6-C97EB41E53EE}"/>
              <p228:anchr>
                <p228:comment id="{5372E598-3383-4EEA-B44A-E13C2B98DC1E}"/>
              </p228:anchr>
              <p228:add/>
            </p228:event>
            <p228:event time="2025-03-13T13:37:26.778" id="{D98873A8-6BC5-4799-9BDD-1013FCD26EF8}">
              <p228:atrbtn authorId="{13FA28F6-05BD-FFB5-39A6-C97EB41E53EE}"/>
              <p228:anchr>
                <p228:comment id="{5372E598-3383-4EEA-B44A-E13C2B98DC1E}"/>
              </p228:anchr>
              <p228:asgn authorId="{449EB6BE-873F-CBB0-ECA1-5F3BE9368D9A}"/>
            </p228:event>
            <p228:event time="2025-03-13T13:37:26.778" id="{D9DC61C9-ECC1-4572-A0A1-43A6047AB62A}">
              <p228:atrbtn authorId="{13FA28F6-05BD-FFB5-39A6-C97EB41E53EE}"/>
              <p228:anchr>
                <p228:comment id="{5372E598-3383-4EEA-B44A-E13C2B98DC1E}"/>
              </p228:anchr>
              <p228:title val="@Robin do we need any commentary around disability being lower than national average?"/>
            </p228:event>
            <p228:event time="2025-03-13T13:37:26.778" id="{6DDA6B72-775C-4134-A4A2-3645C5C199E3}">
              <p228:atrbtn authorId="{13FA28F6-05BD-FFB5-39A6-C97EB41E53EE}"/>
              <p228:anchr>
                <p228:comment id="{5372E598-3383-4EEA-B44A-E13C2B98DC1E}"/>
              </p228:anchr>
              <p228:date stDt="2025-03-13T13:37:26.778" endDt="2025-03-13T13:37:26.778"/>
            </p228:event>
          </p228:history>
        </p228:taskDetails>
      </p:ext>
    </p188:extLst>
  </p188:cm>
  <p188:cm id="{FDD2A9D0-F8D9-40EB-9965-9CAA1AB7F9EB}" authorId="{13FA28F6-05BD-FFB5-39A6-C97EB41E53EE}" created="2025-03-13T17:50:11.726" startDate="2025-03-13T17:50:11.726" dueDate="2025-03-13T17:50:11.726" assignedTo="{2F5570DC-27DD-C15B-EBE5-69D4C39E730B}" title="@Robin we should break this down further">
    <pc:sldMkLst xmlns:pc="http://schemas.microsoft.com/office/powerpoint/2013/main/command">
      <pc:docMk/>
      <pc:sldMk cId="3905018519" sldId="295"/>
    </pc:sldMkLst>
    <p188:replyLst>
      <p188:reply id="{3E68F6ED-E9B3-48E0-8C84-BDDF4F190920}" authorId="{13FA28F6-05BD-FFB5-39A6-C97EB41E53EE}" created="2025-03-13T17:50:21.882">
        <p188:txBody>
          <a:bodyPr/>
          <a:lstStyle/>
          <a:p>
            <a:r>
              <a:rPr lang="en-US"/>
              <a:t>[@Robin] and throughout </a:t>
            </a:r>
          </a:p>
        </p188:txBody>
      </p188:reply>
      <p188:reply id="{68287A45-E335-4986-A2C9-D5DF91CB23AB}" authorId="{449EB6BE-873F-CBB0-ECA1-5F3BE9368D9A}" created="2025-03-13T18:01:07.250">
        <p188:txBody>
          <a:bodyPr/>
          <a:lstStyle/>
          <a:p>
            <a:r>
              <a:rPr lang="en-US"/>
              <a:t>[@Corrina Osborne] - do we have this information further for staff and board by specific characteristics e.g Black, Asian or non-binary etc. We did that last time in reports so thought it might be inconsistent to not replicate</a:t>
            </a:r>
          </a:p>
        </p188:txBody>
      </p188:reply>
    </p188:replyLst>
    <p188:txBody>
      <a:bodyPr/>
      <a:lstStyle/>
      <a:p>
        <a:r>
          <a:rPr lang="en-US"/>
          <a:t>[@Robin] we should break this down further </a:t>
        </a:r>
      </a:p>
    </p188:txBody>
    <p188:extLst>
      <p:ext xmlns:p="http://schemas.openxmlformats.org/presentationml/2006/main" uri="{5BB2D875-25FF-4072-B9AC-8F64D62656EB}">
        <p228:taskDetails xmlns:p228="http://schemas.microsoft.com/office/powerpoint/2022/08/main">
          <p228:history>
            <p228:event time="2025-03-13T17:50:11.726" id="{D5484008-00B8-4F04-BFF1-3AFD22C0A817}">
              <p228:atrbtn authorId="{13FA28F6-05BD-FFB5-39A6-C97EB41E53EE}"/>
              <p228:anchr>
                <p228:comment id="{FDD2A9D0-F8D9-40EB-9965-9CAA1AB7F9EB}"/>
              </p228:anchr>
              <p228:add/>
            </p228:event>
            <p228:event time="2025-03-13T17:50:11.726" id="{66E3DFC3-8AFB-406B-8296-7374826C58E5}">
              <p228:atrbtn authorId="{13FA28F6-05BD-FFB5-39A6-C97EB41E53EE}"/>
              <p228:anchr>
                <p228:comment id="{FDD2A9D0-F8D9-40EB-9965-9CAA1AB7F9EB}"/>
              </p228:anchr>
              <p228:asgn authorId="{449EB6BE-873F-CBB0-ECA1-5F3BE9368D9A}"/>
            </p228:event>
            <p228:event time="2025-03-13T17:50:11.726" id="{97C548F2-C060-41DE-8209-52451C1D3E2E}">
              <p228:atrbtn authorId="{13FA28F6-05BD-FFB5-39A6-C97EB41E53EE}"/>
              <p228:anchr>
                <p228:comment id="{FDD2A9D0-F8D9-40EB-9965-9CAA1AB7F9EB}"/>
              </p228:anchr>
              <p228:title val="@Robin we should break this down further"/>
            </p228:event>
            <p228:event time="2025-03-13T17:50:11.726" id="{15D175CA-2429-4117-83C5-258E3805C926}">
              <p228:atrbtn authorId="{13FA28F6-05BD-FFB5-39A6-C97EB41E53EE}"/>
              <p228:anchr>
                <p228:comment id="{FDD2A9D0-F8D9-40EB-9965-9CAA1AB7F9EB}"/>
              </p228:anchr>
              <p228:date stDt="2025-03-13T17:50:11.726" endDt="2025-03-13T17:50:11.726"/>
            </p228:event>
            <p228:event time="2025-03-13T18:01:07.250" id="{CAAA66E9-D4E1-41A4-AB18-E7614193487C}">
              <p228:atrbtn authorId="{449EB6BE-873F-CBB0-ECA1-5F3BE9368D9A}"/>
              <p228:anchr>
                <p228:comment id="{68287A45-E335-4986-A2C9-D5DF91CB23AB}"/>
              </p228:anchr>
              <p228:unasgnAll/>
            </p228:event>
            <p228:event time="2025-03-13T18:01:07.250" id="{6EF28BD9-E468-4F5F-99C2-4CAAAD77B283}">
              <p228:atrbtn authorId="{449EB6BE-873F-CBB0-ECA1-5F3BE9368D9A}"/>
              <p228:anchr>
                <p228:comment id="{68287A45-E335-4986-A2C9-D5DF91CB23AB}"/>
              </p228:anchr>
              <p228:asgn authorId="{2F5570DC-27DD-C15B-EBE5-69D4C39E730B}"/>
            </p228:event>
          </p228:history>
        </p228:taskDetails>
      </p:ext>
    </p188:extLst>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02/04/2025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02/04/2025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GB"/>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02/04/2025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02/04/2025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02/04/2025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02/04/2025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02/04/2025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GB"/>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02/04/2025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GB"/>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02/04/2025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02/04/2025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02/04/2025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and Content 2 Column">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C6C37CF5-0FAC-111C-68EB-C265DB240BF4}"/>
              </a:ext>
            </a:extLst>
          </p:cNvPr>
          <p:cNvSpPr/>
          <p:nvPr/>
        </p:nvSpPr>
        <p:spPr>
          <a:xfrm>
            <a:off x="0" y="530251"/>
            <a:ext cx="4620262" cy="1079997"/>
          </a:xfrm>
          <a:custGeom>
            <a:avLst/>
            <a:gdLst>
              <a:gd name="f0" fmla="val w"/>
              <a:gd name="f1" fmla="val h"/>
              <a:gd name="f2" fmla="val 0"/>
              <a:gd name="f3" fmla="val 4620260"/>
              <a:gd name="f4" fmla="val 1044575"/>
              <a:gd name="f5" fmla="val 1044003"/>
              <a:gd name="f6" fmla="val 4619993"/>
              <a:gd name="f7" fmla="*/ f0 1 4620260"/>
              <a:gd name="f8" fmla="*/ f1 1 1044575"/>
              <a:gd name="f9" fmla="+- f4 0 f2"/>
              <a:gd name="f10" fmla="+- f3 0 f2"/>
              <a:gd name="f11" fmla="*/ f10 1 4620260"/>
              <a:gd name="f12" fmla="*/ f9 1 1044575"/>
              <a:gd name="f13" fmla="*/ f2 1 f11"/>
              <a:gd name="f14" fmla="*/ f3 1 f11"/>
              <a:gd name="f15" fmla="*/ f2 1 f12"/>
              <a:gd name="f16" fmla="*/ f4 1 f12"/>
              <a:gd name="f17" fmla="*/ f13 f7 1"/>
              <a:gd name="f18" fmla="*/ f14 f7 1"/>
              <a:gd name="f19" fmla="*/ f16 f8 1"/>
              <a:gd name="f20" fmla="*/ f15 f8 1"/>
            </a:gdLst>
            <a:ahLst/>
            <a:cxnLst>
              <a:cxn ang="3cd4">
                <a:pos x="hc" y="t"/>
              </a:cxn>
              <a:cxn ang="0">
                <a:pos x="r" y="vc"/>
              </a:cxn>
              <a:cxn ang="cd4">
                <a:pos x="hc" y="b"/>
              </a:cxn>
              <a:cxn ang="cd2">
                <a:pos x="l" y="vc"/>
              </a:cxn>
            </a:cxnLst>
            <a:rect l="f17" t="f20" r="f18" b="f19"/>
            <a:pathLst>
              <a:path w="4620260" h="1044575">
                <a:moveTo>
                  <a:pt x="f2" y="f5"/>
                </a:moveTo>
                <a:lnTo>
                  <a:pt x="f6" y="f5"/>
                </a:lnTo>
                <a:lnTo>
                  <a:pt x="f6" y="f2"/>
                </a:lnTo>
                <a:lnTo>
                  <a:pt x="f2" y="f2"/>
                </a:lnTo>
                <a:lnTo>
                  <a:pt x="f2" y="f5"/>
                </a:lnTo>
                <a:close/>
              </a:path>
            </a:pathLst>
          </a:custGeom>
          <a:solidFill>
            <a:srgbClr val="FFD200"/>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Trebuchet MS"/>
            </a:endParaRPr>
          </a:p>
        </p:txBody>
      </p:sp>
      <p:sp>
        <p:nvSpPr>
          <p:cNvPr id="3" name="Holder 2">
            <a:extLst>
              <a:ext uri="{FF2B5EF4-FFF2-40B4-BE49-F238E27FC236}">
                <a16:creationId xmlns:a16="http://schemas.microsoft.com/office/drawing/2014/main" id="{26B2CDA1-8B9E-4CD1-352D-1928E4F3F606}"/>
              </a:ext>
            </a:extLst>
          </p:cNvPr>
          <p:cNvSpPr txBox="1">
            <a:spLocks noGrp="1"/>
          </p:cNvSpPr>
          <p:nvPr>
            <p:ph type="title"/>
          </p:nvPr>
        </p:nvSpPr>
        <p:spPr>
          <a:xfrm>
            <a:off x="550797" y="575998"/>
            <a:ext cx="3888001" cy="525789"/>
          </a:xfrm>
        </p:spPr>
        <p:txBody>
          <a:bodyPr/>
          <a:lstStyle>
            <a:lvl1pPr>
              <a:defRPr lang="en-GB">
                <a:solidFill>
                  <a:srgbClr val="000000"/>
                </a:solidFill>
              </a:defRPr>
            </a:lvl1pPr>
          </a:lstStyle>
          <a:p>
            <a:pPr lvl="0"/>
            <a:r>
              <a:rPr lang="en-GB"/>
              <a:t>Click to edit Master title style</a:t>
            </a:r>
          </a:p>
        </p:txBody>
      </p:sp>
      <p:sp>
        <p:nvSpPr>
          <p:cNvPr id="4" name="Holder 6">
            <a:extLst>
              <a:ext uri="{FF2B5EF4-FFF2-40B4-BE49-F238E27FC236}">
                <a16:creationId xmlns:a16="http://schemas.microsoft.com/office/drawing/2014/main" id="{40A2EAB3-AA8F-CB6C-C2A7-B1FE820A574F}"/>
              </a:ext>
            </a:extLst>
          </p:cNvPr>
          <p:cNvSpPr txBox="1">
            <a:spLocks noGrp="1"/>
          </p:cNvSpPr>
          <p:nvPr>
            <p:ph type="sldNum" sz="quarter" idx="8"/>
          </p:nvPr>
        </p:nvSpPr>
        <p:spPr>
          <a:xfrm>
            <a:off x="383572" y="6258080"/>
            <a:ext cx="113815" cy="107725"/>
          </a:xfrm>
        </p:spPr>
        <p:txBody>
          <a:bodyPr/>
          <a:lstStyle>
            <a:lvl1pPr>
              <a:defRPr/>
            </a:lvl1pPr>
          </a:lstStyle>
          <a:p>
            <a:pPr lvl="0"/>
            <a:fld id="{A08D79E1-4A59-44A2-9A5C-3FFBD9CE0823}" type="slidenum">
              <a:t>‹#›</a:t>
            </a:fld>
            <a:endParaRPr lang="en-GB"/>
          </a:p>
        </p:txBody>
      </p:sp>
      <p:sp>
        <p:nvSpPr>
          <p:cNvPr id="5" name="Text Placeholder 18">
            <a:extLst>
              <a:ext uri="{FF2B5EF4-FFF2-40B4-BE49-F238E27FC236}">
                <a16:creationId xmlns:a16="http://schemas.microsoft.com/office/drawing/2014/main" id="{3D0FAE21-F0F8-60A0-83B8-A73C5E283990}"/>
              </a:ext>
            </a:extLst>
          </p:cNvPr>
          <p:cNvSpPr txBox="1">
            <a:spLocks noGrp="1"/>
          </p:cNvSpPr>
          <p:nvPr>
            <p:ph type="body" idx="4294967295"/>
          </p:nvPr>
        </p:nvSpPr>
        <p:spPr>
          <a:xfrm>
            <a:off x="579601" y="1752118"/>
            <a:ext cx="3854397" cy="488947"/>
          </a:xfrm>
        </p:spPr>
        <p:txBody>
          <a:bodyPr/>
          <a:lstStyle>
            <a:lvl1pPr marR="33659">
              <a:defRPr sz="1800" spc="-20">
                <a:cs typeface="Trebuchet MS"/>
              </a:defRPr>
            </a:lvl1pPr>
          </a:lstStyle>
          <a:p>
            <a:pPr lvl="0"/>
            <a:r>
              <a:rPr lang="en-US"/>
              <a:t>Subhead</a:t>
            </a:r>
            <a:endParaRPr lang="en-GB"/>
          </a:p>
        </p:txBody>
      </p:sp>
      <p:sp>
        <p:nvSpPr>
          <p:cNvPr id="6" name="Text Placeholder 7">
            <a:extLst>
              <a:ext uri="{FF2B5EF4-FFF2-40B4-BE49-F238E27FC236}">
                <a16:creationId xmlns:a16="http://schemas.microsoft.com/office/drawing/2014/main" id="{DD1BE2D1-EDA5-E27D-3D30-FD82A592266A}"/>
              </a:ext>
            </a:extLst>
          </p:cNvPr>
          <p:cNvSpPr txBox="1">
            <a:spLocks noGrp="1"/>
          </p:cNvSpPr>
          <p:nvPr>
            <p:ph type="body" idx="4294967295"/>
          </p:nvPr>
        </p:nvSpPr>
        <p:spPr>
          <a:xfrm>
            <a:off x="579601" y="2485750"/>
            <a:ext cx="7925680" cy="3534055"/>
          </a:xfrm>
        </p:spPr>
        <p:txBody>
          <a:bodyPr/>
          <a:lstStyle>
            <a:lvl1pPr>
              <a:defRPr b="0"/>
            </a:lvl1pPr>
            <a:lvl2pPr>
              <a:defRPr/>
            </a:lvl2pPr>
            <a:lvl3pPr>
              <a:defRPr/>
            </a:lvl3pPr>
            <a:lvl4pPr>
              <a:defRPr/>
            </a:lvl4pPr>
          </a:lstStyle>
          <a:p>
            <a:pPr lvl="0"/>
            <a:r>
              <a:rPr lang="en-US"/>
              <a:t>Body copy – blue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95533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Full Picture">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E5331343-B8CE-370F-F2B7-6BF7A38C3A76}"/>
              </a:ext>
            </a:extLst>
          </p:cNvPr>
          <p:cNvSpPr txBox="1">
            <a:spLocks noGrp="1"/>
          </p:cNvSpPr>
          <p:nvPr>
            <p:ph type="pic" idx="4294967295"/>
          </p:nvPr>
        </p:nvSpPr>
        <p:spPr>
          <a:xfrm>
            <a:off x="0" y="0"/>
            <a:ext cx="9144000" cy="6858000"/>
          </a:xfrm>
        </p:spPr>
        <p:txBody>
          <a:bodyPr/>
          <a:lstStyle>
            <a:lvl1pPr marL="12701" marR="33659">
              <a:defRPr lang="en-GB" sz="3000" spc="-65">
                <a:solidFill>
                  <a:srgbClr val="FFFFFF"/>
                </a:solidFill>
                <a:cs typeface="Trebuchet MS"/>
              </a:defRPr>
            </a:lvl1pPr>
          </a:lstStyle>
          <a:p>
            <a:pPr lvl="0"/>
            <a:r>
              <a:rPr lang="en-GB"/>
              <a:t>Click icon to add picture</a:t>
            </a:r>
          </a:p>
        </p:txBody>
      </p:sp>
      <p:sp>
        <p:nvSpPr>
          <p:cNvPr id="3" name="object 4">
            <a:extLst>
              <a:ext uri="{FF2B5EF4-FFF2-40B4-BE49-F238E27FC236}">
                <a16:creationId xmlns:a16="http://schemas.microsoft.com/office/drawing/2014/main" id="{28990B05-DBFC-981A-60A2-3C4C68B78C7F}"/>
              </a:ext>
            </a:extLst>
          </p:cNvPr>
          <p:cNvSpPr/>
          <p:nvPr/>
        </p:nvSpPr>
        <p:spPr>
          <a:xfrm>
            <a:off x="0" y="5201994"/>
            <a:ext cx="7200269" cy="585472"/>
          </a:xfrm>
          <a:custGeom>
            <a:avLst/>
            <a:gdLst>
              <a:gd name="f0" fmla="val w"/>
              <a:gd name="f1" fmla="val h"/>
              <a:gd name="f2" fmla="val 0"/>
              <a:gd name="f3" fmla="val 7200265"/>
              <a:gd name="f4" fmla="val 585470"/>
              <a:gd name="f5" fmla="val 585012"/>
              <a:gd name="f6" fmla="val 7199998"/>
              <a:gd name="f7" fmla="*/ f0 1 7200265"/>
              <a:gd name="f8" fmla="*/ f1 1 585470"/>
              <a:gd name="f9" fmla="+- f4 0 f2"/>
              <a:gd name="f10" fmla="+- f3 0 f2"/>
              <a:gd name="f11" fmla="*/ f10 1 7200265"/>
              <a:gd name="f12" fmla="*/ f9 1 585470"/>
              <a:gd name="f13" fmla="*/ f2 1 f11"/>
              <a:gd name="f14" fmla="*/ f3 1 f11"/>
              <a:gd name="f15" fmla="*/ f2 1 f12"/>
              <a:gd name="f16" fmla="*/ f4 1 f12"/>
              <a:gd name="f17" fmla="*/ f13 f7 1"/>
              <a:gd name="f18" fmla="*/ f14 f7 1"/>
              <a:gd name="f19" fmla="*/ f16 f8 1"/>
              <a:gd name="f20" fmla="*/ f15 f8 1"/>
            </a:gdLst>
            <a:ahLst/>
            <a:cxnLst>
              <a:cxn ang="3cd4">
                <a:pos x="hc" y="t"/>
              </a:cxn>
              <a:cxn ang="0">
                <a:pos x="r" y="vc"/>
              </a:cxn>
              <a:cxn ang="cd4">
                <a:pos x="hc" y="b"/>
              </a:cxn>
              <a:cxn ang="cd2">
                <a:pos x="l" y="vc"/>
              </a:cxn>
            </a:cxnLst>
            <a:rect l="f17" t="f20" r="f18" b="f19"/>
            <a:pathLst>
              <a:path w="7200265" h="585470">
                <a:moveTo>
                  <a:pt x="f2" y="f5"/>
                </a:moveTo>
                <a:lnTo>
                  <a:pt x="f6" y="f5"/>
                </a:lnTo>
                <a:lnTo>
                  <a:pt x="f6" y="f2"/>
                </a:lnTo>
                <a:lnTo>
                  <a:pt x="f2" y="f2"/>
                </a:lnTo>
                <a:lnTo>
                  <a:pt x="f2" y="f5"/>
                </a:lnTo>
                <a:close/>
              </a:path>
            </a:pathLst>
          </a:custGeom>
          <a:solidFill>
            <a:srgbClr val="0788CA"/>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Trebuchet MS"/>
            </a:endParaRPr>
          </a:p>
        </p:txBody>
      </p:sp>
      <p:sp>
        <p:nvSpPr>
          <p:cNvPr id="4" name="object 5">
            <a:extLst>
              <a:ext uri="{FF2B5EF4-FFF2-40B4-BE49-F238E27FC236}">
                <a16:creationId xmlns:a16="http://schemas.microsoft.com/office/drawing/2014/main" id="{FF0BBECF-1554-F3C8-7CD4-4976EAE6EDBF}"/>
              </a:ext>
            </a:extLst>
          </p:cNvPr>
          <p:cNvSpPr/>
          <p:nvPr/>
        </p:nvSpPr>
        <p:spPr>
          <a:xfrm>
            <a:off x="0" y="5850002"/>
            <a:ext cx="3114044" cy="407666"/>
          </a:xfrm>
          <a:custGeom>
            <a:avLst/>
            <a:gdLst>
              <a:gd name="f0" fmla="val w"/>
              <a:gd name="f1" fmla="val h"/>
              <a:gd name="f2" fmla="val 0"/>
              <a:gd name="f3" fmla="val 3114040"/>
              <a:gd name="f4" fmla="val 407670"/>
              <a:gd name="f5" fmla="val 407250"/>
              <a:gd name="f6" fmla="val 3114001"/>
              <a:gd name="f7" fmla="*/ f0 1 3114040"/>
              <a:gd name="f8" fmla="*/ f1 1 407670"/>
              <a:gd name="f9" fmla="+- f4 0 f2"/>
              <a:gd name="f10" fmla="+- f3 0 f2"/>
              <a:gd name="f11" fmla="*/ f10 1 3114040"/>
              <a:gd name="f12" fmla="*/ f9 1 407670"/>
              <a:gd name="f13" fmla="*/ f2 1 f11"/>
              <a:gd name="f14" fmla="*/ f3 1 f11"/>
              <a:gd name="f15" fmla="*/ f2 1 f12"/>
              <a:gd name="f16" fmla="*/ f4 1 f12"/>
              <a:gd name="f17" fmla="*/ f13 f7 1"/>
              <a:gd name="f18" fmla="*/ f14 f7 1"/>
              <a:gd name="f19" fmla="*/ f16 f8 1"/>
              <a:gd name="f20" fmla="*/ f15 f8 1"/>
            </a:gdLst>
            <a:ahLst/>
            <a:cxnLst>
              <a:cxn ang="3cd4">
                <a:pos x="hc" y="t"/>
              </a:cxn>
              <a:cxn ang="0">
                <a:pos x="r" y="vc"/>
              </a:cxn>
              <a:cxn ang="cd4">
                <a:pos x="hc" y="b"/>
              </a:cxn>
              <a:cxn ang="cd2">
                <a:pos x="l" y="vc"/>
              </a:cxn>
            </a:cxnLst>
            <a:rect l="f17" t="f20" r="f18" b="f19"/>
            <a:pathLst>
              <a:path w="3114040" h="407670">
                <a:moveTo>
                  <a:pt x="f2" y="f5"/>
                </a:moveTo>
                <a:lnTo>
                  <a:pt x="f6" y="f5"/>
                </a:lnTo>
                <a:lnTo>
                  <a:pt x="f6" y="f2"/>
                </a:lnTo>
                <a:lnTo>
                  <a:pt x="f2" y="f2"/>
                </a:lnTo>
                <a:lnTo>
                  <a:pt x="f2" y="f5"/>
                </a:lnTo>
                <a:close/>
              </a:path>
            </a:pathLst>
          </a:custGeom>
          <a:solidFill>
            <a:srgbClr val="FFD200"/>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Trebuchet MS"/>
            </a:endParaRPr>
          </a:p>
        </p:txBody>
      </p:sp>
      <p:sp>
        <p:nvSpPr>
          <p:cNvPr id="5" name="Slide Number Placeholder 9">
            <a:extLst>
              <a:ext uri="{FF2B5EF4-FFF2-40B4-BE49-F238E27FC236}">
                <a16:creationId xmlns:a16="http://schemas.microsoft.com/office/drawing/2014/main" id="{B55026AB-01CD-5483-46F7-2554E1928FF6}"/>
              </a:ext>
            </a:extLst>
          </p:cNvPr>
          <p:cNvSpPr txBox="1">
            <a:spLocks noGrp="1"/>
          </p:cNvSpPr>
          <p:nvPr>
            <p:ph type="sldNum" sz="quarter" idx="8"/>
          </p:nvPr>
        </p:nvSpPr>
        <p:spPr/>
        <p:txBody>
          <a:bodyPr/>
          <a:lstStyle>
            <a:lvl1pPr>
              <a:defRPr>
                <a:solidFill>
                  <a:srgbClr val="0B4F6C"/>
                </a:solidFill>
              </a:defRPr>
            </a:lvl1pPr>
          </a:lstStyle>
          <a:p>
            <a:pPr lvl="0"/>
            <a:fld id="{B8407F0B-46CB-49B6-98FF-11C7E69F38D3}" type="slidenum">
              <a:t>‹#›</a:t>
            </a:fld>
            <a:endParaRPr lang="en-GB"/>
          </a:p>
        </p:txBody>
      </p:sp>
      <p:sp>
        <p:nvSpPr>
          <p:cNvPr id="6" name="Holder 2">
            <a:extLst>
              <a:ext uri="{FF2B5EF4-FFF2-40B4-BE49-F238E27FC236}">
                <a16:creationId xmlns:a16="http://schemas.microsoft.com/office/drawing/2014/main" id="{516BBD4D-183C-BBCD-A889-3A2BAD712B9F}"/>
              </a:ext>
            </a:extLst>
          </p:cNvPr>
          <p:cNvSpPr txBox="1">
            <a:spLocks noGrp="1"/>
          </p:cNvSpPr>
          <p:nvPr>
            <p:ph type="title"/>
          </p:nvPr>
        </p:nvSpPr>
        <p:spPr>
          <a:xfrm>
            <a:off x="554300" y="5194304"/>
            <a:ext cx="6342378" cy="525789"/>
          </a:xfrm>
        </p:spPr>
        <p:txBody>
          <a:bodyPr/>
          <a:lstStyle>
            <a:lvl1pPr>
              <a:defRPr lang="en-GB" sz="3000">
                <a:solidFill>
                  <a:srgbClr val="FFFFFF"/>
                </a:solidFill>
              </a:defRPr>
            </a:lvl1pPr>
          </a:lstStyle>
          <a:p>
            <a:pPr lvl="0"/>
            <a:r>
              <a:rPr lang="en-GB"/>
              <a:t>Click to edit Master title style</a:t>
            </a:r>
          </a:p>
        </p:txBody>
      </p:sp>
      <p:sp>
        <p:nvSpPr>
          <p:cNvPr id="7" name="Text Placeholder 5">
            <a:extLst>
              <a:ext uri="{FF2B5EF4-FFF2-40B4-BE49-F238E27FC236}">
                <a16:creationId xmlns:a16="http://schemas.microsoft.com/office/drawing/2014/main" id="{478759C5-7B47-81C2-0C5C-0693A9423408}"/>
              </a:ext>
            </a:extLst>
          </p:cNvPr>
          <p:cNvSpPr txBox="1">
            <a:spLocks noGrp="1"/>
          </p:cNvSpPr>
          <p:nvPr>
            <p:ph type="body" idx="4294967295"/>
          </p:nvPr>
        </p:nvSpPr>
        <p:spPr>
          <a:xfrm>
            <a:off x="554300" y="5877406"/>
            <a:ext cx="2537460" cy="314955"/>
          </a:xfrm>
        </p:spPr>
        <p:txBody>
          <a:bodyPr/>
          <a:lstStyle>
            <a:lvl1pPr marL="12701">
              <a:defRPr sz="1900" cap="all" spc="10">
                <a:solidFill>
                  <a:srgbClr val="000000"/>
                </a:solidFill>
                <a:cs typeface="Trebuchet MS"/>
              </a:defRPr>
            </a:lvl1pPr>
          </a:lstStyle>
          <a:p>
            <a:pPr lvl="0"/>
            <a:r>
              <a:rPr lang="en-US"/>
              <a:t>Sub title</a:t>
            </a:r>
            <a:endParaRPr lang="en-GB"/>
          </a:p>
        </p:txBody>
      </p:sp>
    </p:spTree>
    <p:extLst>
      <p:ext uri="{BB962C8B-B14F-4D97-AF65-F5344CB8AC3E}">
        <p14:creationId xmlns:p14="http://schemas.microsoft.com/office/powerpoint/2010/main" val="23453659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tx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577303" y="710117"/>
            <a:ext cx="2534404" cy="690350"/>
          </a:xfrm>
          <a:prstGeom prst="rect">
            <a:avLst/>
          </a:prstGeom>
        </p:spPr>
      </p:pic>
      <p:sp>
        <p:nvSpPr>
          <p:cNvPr id="59" name="bk object 59"/>
          <p:cNvSpPr/>
          <p:nvPr/>
        </p:nvSpPr>
        <p:spPr>
          <a:xfrm>
            <a:off x="-7144" y="2121001"/>
            <a:ext cx="6439694" cy="1992630"/>
          </a:xfrm>
          <a:custGeom>
            <a:avLst/>
            <a:gdLst/>
            <a:ahLst/>
            <a:cxnLst/>
            <a:rect l="l" t="t" r="r" b="b"/>
            <a:pathLst>
              <a:path w="6432550" h="1992629">
                <a:moveTo>
                  <a:pt x="0" y="1992007"/>
                </a:moveTo>
                <a:lnTo>
                  <a:pt x="6432003" y="1992007"/>
                </a:lnTo>
                <a:lnTo>
                  <a:pt x="6432003" y="0"/>
                </a:lnTo>
                <a:lnTo>
                  <a:pt x="0" y="0"/>
                </a:lnTo>
                <a:lnTo>
                  <a:pt x="0" y="1992007"/>
                </a:lnTo>
                <a:close/>
              </a:path>
            </a:pathLst>
          </a:custGeom>
          <a:solidFill>
            <a:srgbClr val="FFD200"/>
          </a:solidFill>
        </p:spPr>
        <p:txBody>
          <a:bodyPr wrap="square" lIns="0" tIns="0" rIns="0" bIns="0" rtlCol="0"/>
          <a:lstStyle/>
          <a:p>
            <a:endParaRPr/>
          </a:p>
        </p:txBody>
      </p:sp>
      <p:sp>
        <p:nvSpPr>
          <p:cNvPr id="2" name="Holder 2"/>
          <p:cNvSpPr>
            <a:spLocks noGrp="1"/>
          </p:cNvSpPr>
          <p:nvPr>
            <p:ph type="ctrTitle"/>
          </p:nvPr>
        </p:nvSpPr>
        <p:spPr>
          <a:xfrm>
            <a:off x="554590" y="2156842"/>
            <a:ext cx="5290185" cy="680720"/>
          </a:xfrm>
          <a:prstGeom prst="rect">
            <a:avLst/>
          </a:prstGeom>
        </p:spPr>
        <p:txBody>
          <a:bodyPr wrap="square" lIns="0" tIns="0" rIns="0" bIns="0">
            <a:spAutoFit/>
          </a:bodyPr>
          <a:lstStyle>
            <a:lvl1pPr marL="12700" algn="l" defTabSz="914400" rtl="0" eaLnBrk="1" latinLnBrk="0" hangingPunct="1">
              <a:lnSpc>
                <a:spcPct val="100000"/>
              </a:lnSpc>
              <a:spcBef>
                <a:spcPts val="100"/>
              </a:spcBef>
              <a:defRPr sz="4300" b="1" kern="1200" spc="-35" dirty="0">
                <a:solidFill>
                  <a:schemeClr val="tx1"/>
                </a:solidFill>
                <a:latin typeface="+mj-lt"/>
                <a:ea typeface="+mn-ea"/>
                <a:cs typeface="Trebuchet MS"/>
              </a:defRPr>
            </a:lvl1pPr>
          </a:lstStyle>
          <a:p>
            <a:r>
              <a:rPr lang="en-US"/>
              <a:t>Click to edit Master title style</a:t>
            </a:r>
            <a:endParaRPr/>
          </a:p>
        </p:txBody>
      </p:sp>
      <p:sp>
        <p:nvSpPr>
          <p:cNvPr id="3" name="Holder 3"/>
          <p:cNvSpPr>
            <a:spLocks noGrp="1"/>
          </p:cNvSpPr>
          <p:nvPr>
            <p:ph type="subTitle" idx="4"/>
          </p:nvPr>
        </p:nvSpPr>
        <p:spPr>
          <a:xfrm>
            <a:off x="554590" y="2913541"/>
            <a:ext cx="5290185" cy="448841"/>
          </a:xfrm>
          <a:prstGeom prst="rect">
            <a:avLst/>
          </a:prstGeom>
        </p:spPr>
        <p:txBody>
          <a:bodyPr wrap="square" lIns="0" tIns="0" rIns="0" bIns="0">
            <a:spAutoFit/>
          </a:bodyPr>
          <a:lstStyle>
            <a:lvl1pPr marL="12700" marR="5080" algn="l" defTabSz="914400" rtl="0" eaLnBrk="1" latinLnBrk="0" hangingPunct="1">
              <a:lnSpc>
                <a:spcPts val="3500"/>
              </a:lnSpc>
              <a:spcBef>
                <a:spcPts val="500"/>
              </a:spcBef>
              <a:defRPr sz="3200" b="0" kern="1200" dirty="0">
                <a:solidFill>
                  <a:schemeClr val="tx1"/>
                </a:solidFill>
                <a:latin typeface="+mj-lt"/>
                <a:ea typeface="+mn-ea"/>
                <a:cs typeface="Trebuchet MS"/>
              </a:defRPr>
            </a:lvl1pPr>
          </a:lstStyle>
          <a:p>
            <a:r>
              <a:rPr lang="en-US"/>
              <a:t>Click to edit Master subtitle style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Divider">
    <p:bg>
      <p:bgPr>
        <a:solidFill>
          <a:schemeClr val="tx2"/>
        </a:solidFill>
        <a:effectLst/>
      </p:bgPr>
    </p:bg>
    <p:spTree>
      <p:nvGrpSpPr>
        <p:cNvPr id="1" name=""/>
        <p:cNvGrpSpPr/>
        <p:nvPr/>
      </p:nvGrpSpPr>
      <p:grpSpPr>
        <a:xfrm>
          <a:off x="0" y="0"/>
          <a:ext cx="0" cy="0"/>
          <a:chOff x="0" y="0"/>
          <a:chExt cx="0" cy="0"/>
        </a:xfrm>
      </p:grpSpPr>
      <p:sp>
        <p:nvSpPr>
          <p:cNvPr id="8" name="object 4"/>
          <p:cNvSpPr/>
          <p:nvPr userDrawn="1"/>
        </p:nvSpPr>
        <p:spPr>
          <a:xfrm>
            <a:off x="-4762" y="345008"/>
            <a:ext cx="5945188" cy="1491615"/>
          </a:xfrm>
          <a:custGeom>
            <a:avLst/>
            <a:gdLst/>
            <a:ahLst/>
            <a:cxnLst/>
            <a:rect l="l" t="t" r="r" b="b"/>
            <a:pathLst>
              <a:path w="5940425" h="1491614">
                <a:moveTo>
                  <a:pt x="0" y="1490992"/>
                </a:moveTo>
                <a:lnTo>
                  <a:pt x="5939993" y="1490992"/>
                </a:lnTo>
                <a:lnTo>
                  <a:pt x="5939993" y="0"/>
                </a:lnTo>
                <a:lnTo>
                  <a:pt x="0" y="0"/>
                </a:lnTo>
                <a:lnTo>
                  <a:pt x="0" y="1490992"/>
                </a:lnTo>
                <a:close/>
              </a:path>
            </a:pathLst>
          </a:custGeom>
          <a:solidFill>
            <a:srgbClr val="FFD200"/>
          </a:solidFill>
        </p:spPr>
        <p:txBody>
          <a:bodyPr wrap="square" lIns="0" tIns="0" rIns="0" bIns="0" rtlCol="0"/>
          <a:lstStyle/>
          <a:p>
            <a:endParaRPr/>
          </a:p>
        </p:txBody>
      </p:sp>
      <p:sp>
        <p:nvSpPr>
          <p:cNvPr id="2" name="Holder 2"/>
          <p:cNvSpPr>
            <a:spLocks noGrp="1"/>
          </p:cNvSpPr>
          <p:nvPr>
            <p:ph type="ctrTitle"/>
          </p:nvPr>
        </p:nvSpPr>
        <p:spPr>
          <a:xfrm>
            <a:off x="550800" y="396000"/>
            <a:ext cx="4674235" cy="661720"/>
          </a:xfrm>
          <a:prstGeom prst="rect">
            <a:avLst/>
          </a:prstGeom>
        </p:spPr>
        <p:txBody>
          <a:bodyPr wrap="square" lIns="0" tIns="0" rIns="0" bIns="0">
            <a:spAutoFit/>
          </a:bodyPr>
          <a:lstStyle>
            <a:lvl1pPr marL="12700" algn="l" defTabSz="914400" rtl="0" eaLnBrk="1" latinLnBrk="0" hangingPunct="1">
              <a:lnSpc>
                <a:spcPct val="100000"/>
              </a:lnSpc>
              <a:spcBef>
                <a:spcPts val="100"/>
              </a:spcBef>
              <a:defRPr sz="4300" b="1" i="0" kern="1200" spc="-5" dirty="0">
                <a:solidFill>
                  <a:schemeClr val="tx1"/>
                </a:solidFill>
                <a:latin typeface="+mj-lt"/>
                <a:ea typeface="+mn-ea"/>
                <a:cs typeface="Trebuchet MS"/>
              </a:defRPr>
            </a:lvl1pPr>
          </a:lstStyle>
          <a:p>
            <a:r>
              <a:rPr lang="en-US"/>
              <a:t>Click to edit Master title style</a:t>
            </a:r>
            <a:endParaRPr/>
          </a:p>
        </p:txBody>
      </p:sp>
      <p:sp>
        <p:nvSpPr>
          <p:cNvPr id="13" name="Holder 6"/>
          <p:cNvSpPr>
            <a:spLocks noGrp="1"/>
          </p:cNvSpPr>
          <p:nvPr>
            <p:ph type="sldNum" sz="quarter" idx="7"/>
          </p:nvPr>
        </p:nvSpPr>
        <p:spPr>
          <a:xfrm>
            <a:off x="383568" y="6261100"/>
            <a:ext cx="113813" cy="107722"/>
          </a:xfrm>
          <a:prstGeom prst="rect">
            <a:avLst/>
          </a:prstGeom>
        </p:spPr>
        <p:txBody>
          <a:bodyPr wrap="none" lIns="0" tIns="0" rIns="0" bIns="0">
            <a:spAutoFit/>
          </a:bodyPr>
          <a:lstStyle>
            <a:lvl1pPr algn="r">
              <a:defRPr sz="700" kern="1200">
                <a:solidFill>
                  <a:schemeClr val="bg1"/>
                </a:solidFill>
                <a:latin typeface="Trebuchet MS"/>
                <a:ea typeface="+mn-ea"/>
                <a:cs typeface="Trebuchet MS"/>
              </a:defRPr>
            </a:lvl1pPr>
          </a:lstStyle>
          <a:p>
            <a:fld id="{B6F15528-21DE-4FAA-801E-634DDDAF4B2B}" type="slidenum">
              <a:rPr lang="en-GB" smtClean="0"/>
              <a:pPr/>
              <a:t>‹#›</a:t>
            </a:fld>
            <a:endParaRPr lang="en-GB"/>
          </a:p>
        </p:txBody>
      </p:sp>
    </p:spTree>
    <p:extLst>
      <p:ext uri="{BB962C8B-B14F-4D97-AF65-F5344CB8AC3E}">
        <p14:creationId xmlns:p14="http://schemas.microsoft.com/office/powerpoint/2010/main" val="9993314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2 Column">
    <p:spTree>
      <p:nvGrpSpPr>
        <p:cNvPr id="1" name=""/>
        <p:cNvGrpSpPr/>
        <p:nvPr/>
      </p:nvGrpSpPr>
      <p:grpSpPr>
        <a:xfrm>
          <a:off x="0" y="0"/>
          <a:ext cx="0" cy="0"/>
          <a:chOff x="0" y="0"/>
          <a:chExt cx="0" cy="0"/>
        </a:xfrm>
      </p:grpSpPr>
      <p:sp>
        <p:nvSpPr>
          <p:cNvPr id="7" name="object 2"/>
          <p:cNvSpPr/>
          <p:nvPr userDrawn="1"/>
        </p:nvSpPr>
        <p:spPr>
          <a:xfrm>
            <a:off x="0" y="530249"/>
            <a:ext cx="4620260" cy="1080000"/>
          </a:xfrm>
          <a:custGeom>
            <a:avLst/>
            <a:gdLst/>
            <a:ahLst/>
            <a:cxnLst/>
            <a:rect l="l" t="t" r="r" b="b"/>
            <a:pathLst>
              <a:path w="4620260" h="1044575">
                <a:moveTo>
                  <a:pt x="0" y="1044003"/>
                </a:moveTo>
                <a:lnTo>
                  <a:pt x="4619993" y="1044003"/>
                </a:lnTo>
                <a:lnTo>
                  <a:pt x="4619993" y="0"/>
                </a:lnTo>
                <a:lnTo>
                  <a:pt x="0" y="0"/>
                </a:lnTo>
                <a:lnTo>
                  <a:pt x="0" y="1044003"/>
                </a:lnTo>
                <a:close/>
              </a:path>
            </a:pathLst>
          </a:custGeom>
          <a:solidFill>
            <a:srgbClr val="FFD200"/>
          </a:solidFill>
        </p:spPr>
        <p:txBody>
          <a:bodyPr wrap="square" lIns="0" tIns="0" rIns="0" bIns="0" rtlCol="0"/>
          <a:lstStyle/>
          <a:p>
            <a:endParaRPr/>
          </a:p>
        </p:txBody>
      </p:sp>
      <p:sp>
        <p:nvSpPr>
          <p:cNvPr id="2" name="Holder 2"/>
          <p:cNvSpPr>
            <a:spLocks noGrp="1"/>
          </p:cNvSpPr>
          <p:nvPr>
            <p:ph type="title"/>
          </p:nvPr>
        </p:nvSpPr>
        <p:spPr>
          <a:xfrm>
            <a:off x="550800" y="576000"/>
            <a:ext cx="3888000" cy="525785"/>
          </a:xfrm>
          <a:noFill/>
        </p:spPr>
        <p:txBody>
          <a:bodyPr lIns="0" tIns="0" rIns="0" bIns="0"/>
          <a:lstStyle>
            <a:lvl1pPr>
              <a:defRPr sz="3800" b="1" i="0">
                <a:solidFill>
                  <a:schemeClr val="tx1"/>
                </a:solidFill>
                <a:latin typeface="+mj-lt"/>
                <a:cs typeface="Trebuchet MS"/>
              </a:defRPr>
            </a:lvl1pPr>
          </a:lstStyle>
          <a:p>
            <a:r>
              <a:rPr lang="en-US"/>
              <a:t>Click to edit Master title style</a:t>
            </a:r>
            <a:endParaRPr/>
          </a:p>
        </p:txBody>
      </p:sp>
      <p:sp>
        <p:nvSpPr>
          <p:cNvPr id="6" name="Holder 6"/>
          <p:cNvSpPr>
            <a:spLocks noGrp="1"/>
          </p:cNvSpPr>
          <p:nvPr>
            <p:ph type="sldNum" sz="quarter" idx="7"/>
          </p:nvPr>
        </p:nvSpPr>
        <p:spPr>
          <a:xfrm>
            <a:off x="383568" y="6258082"/>
            <a:ext cx="113813" cy="107722"/>
          </a:xfrm>
        </p:spPr>
        <p:txBody>
          <a:bodyPr wrap="none" lIns="0" tIns="0" rIns="0" bIns="0"/>
          <a:lstStyle>
            <a:lvl1pPr algn="r">
              <a:defRPr sz="700" kern="1200">
                <a:solidFill>
                  <a:srgbClr val="0788CA"/>
                </a:solidFill>
                <a:latin typeface="Trebuchet MS"/>
                <a:ea typeface="+mn-ea"/>
                <a:cs typeface="Trebuchet MS"/>
              </a:defRPr>
            </a:lvl1pPr>
          </a:lstStyle>
          <a:p>
            <a:fld id="{B6F15528-21DE-4FAA-801E-634DDDAF4B2B}" type="slidenum">
              <a:rPr lang="en-GB" smtClean="0"/>
              <a:pPr/>
              <a:t>‹#›</a:t>
            </a:fld>
            <a:endParaRPr lang="en-GB"/>
          </a:p>
        </p:txBody>
      </p:sp>
      <p:sp>
        <p:nvSpPr>
          <p:cNvPr id="19" name="Text Placeholder 18"/>
          <p:cNvSpPr>
            <a:spLocks noGrp="1"/>
          </p:cNvSpPr>
          <p:nvPr>
            <p:ph type="body" sz="quarter" idx="10" hasCustomPrompt="1"/>
          </p:nvPr>
        </p:nvSpPr>
        <p:spPr>
          <a:xfrm>
            <a:off x="579600" y="1752122"/>
            <a:ext cx="3854400" cy="488951"/>
          </a:xfrm>
          <a:prstGeom prst="rect">
            <a:avLst/>
          </a:prstGeom>
        </p:spPr>
        <p:txBody>
          <a:bodyPr lIns="0" tIns="0" rIns="0" bIns="0">
            <a:noAutofit/>
          </a:bodyPr>
          <a:lstStyle>
            <a:lvl1pPr marL="12700" marR="33655" algn="l" defTabSz="914400" rtl="0" eaLnBrk="1" latinLnBrk="0" hangingPunct="1">
              <a:lnSpc>
                <a:spcPct val="100000"/>
              </a:lnSpc>
              <a:spcBef>
                <a:spcPts val="100"/>
              </a:spcBef>
              <a:defRPr lang="en-GB" sz="1800" b="1" kern="1200" spc="-20" baseline="0" dirty="0">
                <a:solidFill>
                  <a:schemeClr val="tx2"/>
                </a:solidFill>
                <a:latin typeface="+mj-lt"/>
                <a:ea typeface="+mn-ea"/>
                <a:cs typeface="Trebuchet MS"/>
              </a:defRPr>
            </a:lvl1pPr>
          </a:lstStyle>
          <a:p>
            <a:pPr marL="0" lvl="0"/>
            <a:r>
              <a:rPr lang="en-US"/>
              <a:t>Subhead</a:t>
            </a:r>
            <a:endParaRPr lang="en-GB"/>
          </a:p>
        </p:txBody>
      </p:sp>
      <p:sp>
        <p:nvSpPr>
          <p:cNvPr id="8" name="Text Placeholder 7"/>
          <p:cNvSpPr>
            <a:spLocks noGrp="1"/>
          </p:cNvSpPr>
          <p:nvPr>
            <p:ph type="body" sz="quarter" idx="13" hasCustomPrompt="1"/>
          </p:nvPr>
        </p:nvSpPr>
        <p:spPr>
          <a:xfrm>
            <a:off x="579600" y="2485748"/>
            <a:ext cx="7925683" cy="3534052"/>
          </a:xfrm>
        </p:spPr>
        <p:txBody>
          <a:bodyPr numCol="2" spcCol="324000"/>
          <a:lstStyle>
            <a:lvl1pPr marL="0" marR="48260" indent="0" algn="l" defTabSz="914400" rtl="0" eaLnBrk="1" fontAlgn="auto" latinLnBrk="0" hangingPunct="1">
              <a:lnSpc>
                <a:spcPct val="100000"/>
              </a:lnSpc>
              <a:spcBef>
                <a:spcPts val="100"/>
              </a:spcBef>
              <a:spcAft>
                <a:spcPts val="1600"/>
              </a:spcAft>
              <a:buClrTx/>
              <a:buSzTx/>
              <a:buFontTx/>
              <a:buNone/>
              <a:tabLst/>
              <a:defRPr b="0"/>
            </a:lvl1pPr>
            <a:lvl2pPr>
              <a:defRPr>
                <a:solidFill>
                  <a:schemeClr val="tx1"/>
                </a:solidFill>
              </a:defRPr>
            </a:lvl2pPr>
            <a:lvl3pPr>
              <a:defRPr>
                <a:solidFill>
                  <a:schemeClr val="tx1"/>
                </a:solidFill>
              </a:defRPr>
            </a:lvl3pPr>
            <a:lvl4pPr>
              <a:defRPr>
                <a:solidFill>
                  <a:schemeClr val="tx1"/>
                </a:solidFill>
              </a:defRPr>
            </a:lvl4pPr>
          </a:lstStyle>
          <a:p>
            <a:pPr marL="0" marR="48260" lvl="0" indent="0" algn="l" defTabSz="914400" rtl="0" eaLnBrk="1" fontAlgn="auto" latinLnBrk="0" hangingPunct="1">
              <a:lnSpc>
                <a:spcPct val="100000"/>
              </a:lnSpc>
              <a:spcBef>
                <a:spcPts val="100"/>
              </a:spcBef>
              <a:spcAft>
                <a:spcPts val="1600"/>
              </a:spcAft>
              <a:buClrTx/>
              <a:buSzTx/>
              <a:buFontTx/>
              <a:buNone/>
              <a:tabLst/>
              <a:defRPr/>
            </a:pPr>
            <a:r>
              <a:rPr lang="en-US"/>
              <a:t>Body copy – blue</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 12pt">
    <p:spTree>
      <p:nvGrpSpPr>
        <p:cNvPr id="1" name=""/>
        <p:cNvGrpSpPr/>
        <p:nvPr/>
      </p:nvGrpSpPr>
      <p:grpSpPr>
        <a:xfrm>
          <a:off x="0" y="0"/>
          <a:ext cx="0" cy="0"/>
          <a:chOff x="0" y="0"/>
          <a:chExt cx="0" cy="0"/>
        </a:xfrm>
      </p:grpSpPr>
      <p:sp>
        <p:nvSpPr>
          <p:cNvPr id="7" name="object 2"/>
          <p:cNvSpPr/>
          <p:nvPr userDrawn="1"/>
        </p:nvSpPr>
        <p:spPr>
          <a:xfrm>
            <a:off x="0" y="530250"/>
            <a:ext cx="4620260" cy="1044575"/>
          </a:xfrm>
          <a:custGeom>
            <a:avLst/>
            <a:gdLst/>
            <a:ahLst/>
            <a:cxnLst/>
            <a:rect l="l" t="t" r="r" b="b"/>
            <a:pathLst>
              <a:path w="4620260" h="1044575">
                <a:moveTo>
                  <a:pt x="0" y="1044003"/>
                </a:moveTo>
                <a:lnTo>
                  <a:pt x="4619993" y="1044003"/>
                </a:lnTo>
                <a:lnTo>
                  <a:pt x="4619993" y="0"/>
                </a:lnTo>
                <a:lnTo>
                  <a:pt x="0" y="0"/>
                </a:lnTo>
                <a:lnTo>
                  <a:pt x="0" y="1044003"/>
                </a:lnTo>
                <a:close/>
              </a:path>
            </a:pathLst>
          </a:custGeom>
          <a:solidFill>
            <a:srgbClr val="FFD200"/>
          </a:solidFill>
        </p:spPr>
        <p:txBody>
          <a:bodyPr wrap="square" lIns="0" tIns="0" rIns="0" bIns="0" rtlCol="0"/>
          <a:lstStyle/>
          <a:p>
            <a:endParaRPr/>
          </a:p>
        </p:txBody>
      </p:sp>
      <p:sp>
        <p:nvSpPr>
          <p:cNvPr id="2" name="Holder 2"/>
          <p:cNvSpPr>
            <a:spLocks noGrp="1"/>
          </p:cNvSpPr>
          <p:nvPr>
            <p:ph type="title"/>
          </p:nvPr>
        </p:nvSpPr>
        <p:spPr>
          <a:xfrm>
            <a:off x="550800" y="576000"/>
            <a:ext cx="6066101" cy="525785"/>
          </a:xfrm>
          <a:noFill/>
        </p:spPr>
        <p:txBody>
          <a:bodyPr lIns="0" tIns="0" rIns="0" bIns="0"/>
          <a:lstStyle>
            <a:lvl1pPr>
              <a:defRPr sz="3800" b="1" i="0">
                <a:solidFill>
                  <a:schemeClr val="tx1"/>
                </a:solidFill>
                <a:latin typeface="+mj-lt"/>
                <a:cs typeface="Trebuchet MS"/>
              </a:defRPr>
            </a:lvl1pPr>
          </a:lstStyle>
          <a:p>
            <a:r>
              <a:rPr lang="en-US"/>
              <a:t>Click to edit Master title style</a:t>
            </a:r>
            <a:endParaRPr/>
          </a:p>
        </p:txBody>
      </p:sp>
      <p:sp>
        <p:nvSpPr>
          <p:cNvPr id="6" name="Holder 6"/>
          <p:cNvSpPr>
            <a:spLocks noGrp="1"/>
          </p:cNvSpPr>
          <p:nvPr>
            <p:ph type="sldNum" sz="quarter" idx="7"/>
          </p:nvPr>
        </p:nvSpPr>
        <p:spPr>
          <a:xfrm>
            <a:off x="383568" y="6258082"/>
            <a:ext cx="113813" cy="107722"/>
          </a:xfrm>
        </p:spPr>
        <p:txBody>
          <a:bodyPr wrap="none" lIns="0" tIns="0" rIns="0" bIns="0"/>
          <a:lstStyle>
            <a:lvl1pPr algn="r">
              <a:defRPr sz="700" kern="1200">
                <a:solidFill>
                  <a:srgbClr val="0788CA"/>
                </a:solidFill>
                <a:latin typeface="Trebuchet MS"/>
                <a:ea typeface="+mn-ea"/>
                <a:cs typeface="Trebuchet MS"/>
              </a:defRPr>
            </a:lvl1pPr>
          </a:lstStyle>
          <a:p>
            <a:fld id="{B6F15528-21DE-4FAA-801E-634DDDAF4B2B}" type="slidenum">
              <a:rPr lang="en-GB" smtClean="0"/>
              <a:pPr/>
              <a:t>‹#›</a:t>
            </a:fld>
            <a:endParaRPr lang="en-GB"/>
          </a:p>
        </p:txBody>
      </p:sp>
      <p:sp>
        <p:nvSpPr>
          <p:cNvPr id="19" name="Text Placeholder 18"/>
          <p:cNvSpPr>
            <a:spLocks noGrp="1"/>
          </p:cNvSpPr>
          <p:nvPr>
            <p:ph type="body" sz="quarter" idx="10" hasCustomPrompt="1"/>
          </p:nvPr>
        </p:nvSpPr>
        <p:spPr>
          <a:xfrm>
            <a:off x="579600" y="1752122"/>
            <a:ext cx="6628801" cy="488951"/>
          </a:xfrm>
          <a:prstGeom prst="rect">
            <a:avLst/>
          </a:prstGeom>
        </p:spPr>
        <p:txBody>
          <a:bodyPr lIns="0" tIns="0" rIns="0" bIns="0">
            <a:noAutofit/>
          </a:bodyPr>
          <a:lstStyle>
            <a:lvl1pPr marL="12700" marR="33655" algn="l" defTabSz="914400" rtl="0" eaLnBrk="1" latinLnBrk="0" hangingPunct="1">
              <a:lnSpc>
                <a:spcPct val="100000"/>
              </a:lnSpc>
              <a:spcBef>
                <a:spcPts val="100"/>
              </a:spcBef>
              <a:defRPr lang="en-GB" sz="1800" b="1" kern="1200" spc="-5" dirty="0">
                <a:solidFill>
                  <a:schemeClr val="tx2"/>
                </a:solidFill>
                <a:latin typeface="+mj-lt"/>
                <a:ea typeface="+mn-ea"/>
                <a:cs typeface="Trebuchet MS"/>
              </a:defRPr>
            </a:lvl1pPr>
          </a:lstStyle>
          <a:p>
            <a:pPr marL="0" lvl="0"/>
            <a:r>
              <a:rPr lang="en-US"/>
              <a:t>Subhead</a:t>
            </a:r>
            <a:endParaRPr lang="en-GB"/>
          </a:p>
        </p:txBody>
      </p:sp>
      <p:sp>
        <p:nvSpPr>
          <p:cNvPr id="8" name="Text Placeholder 7"/>
          <p:cNvSpPr>
            <a:spLocks noGrp="1"/>
          </p:cNvSpPr>
          <p:nvPr>
            <p:ph type="body" sz="quarter" idx="12" hasCustomPrompt="1"/>
          </p:nvPr>
        </p:nvSpPr>
        <p:spPr>
          <a:xfrm>
            <a:off x="579600" y="2485748"/>
            <a:ext cx="6628801" cy="3534052"/>
          </a:xfrm>
        </p:spPr>
        <p:txBody>
          <a:bodyPr/>
          <a:lstStyle>
            <a:lvl1pPr marL="0" marR="48260" indent="0" algn="l" defTabSz="914400" rtl="0" eaLnBrk="1" fontAlgn="auto" latinLnBrk="0" hangingPunct="1">
              <a:lnSpc>
                <a:spcPct val="100000"/>
              </a:lnSpc>
              <a:spcBef>
                <a:spcPts val="100"/>
              </a:spcBef>
              <a:spcAft>
                <a:spcPts val="1600"/>
              </a:spcAft>
              <a:buClrTx/>
              <a:buSzTx/>
              <a:buFontTx/>
              <a:buNone/>
              <a:tabLst/>
              <a:defRPr b="0"/>
            </a:lvl1pPr>
          </a:lstStyle>
          <a:p>
            <a:pPr marL="0" marR="48260" lvl="0" indent="0" algn="l" defTabSz="914400" rtl="0" eaLnBrk="1" fontAlgn="auto" latinLnBrk="0" hangingPunct="1">
              <a:lnSpc>
                <a:spcPct val="100000"/>
              </a:lnSpc>
              <a:spcBef>
                <a:spcPts val="100"/>
              </a:spcBef>
              <a:spcAft>
                <a:spcPts val="1600"/>
              </a:spcAft>
              <a:buClrTx/>
              <a:buSzTx/>
              <a:buFontTx/>
              <a:buNone/>
              <a:tabLst/>
              <a:defRPr/>
            </a:pPr>
            <a:r>
              <a:rPr lang="en-US"/>
              <a:t>Body copy – blue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2759523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Graph / Image">
    <p:spTree>
      <p:nvGrpSpPr>
        <p:cNvPr id="1" name=""/>
        <p:cNvGrpSpPr/>
        <p:nvPr/>
      </p:nvGrpSpPr>
      <p:grpSpPr>
        <a:xfrm>
          <a:off x="0" y="0"/>
          <a:ext cx="0" cy="0"/>
          <a:chOff x="0" y="0"/>
          <a:chExt cx="0" cy="0"/>
        </a:xfrm>
      </p:grpSpPr>
      <p:sp>
        <p:nvSpPr>
          <p:cNvPr id="7" name="object 2"/>
          <p:cNvSpPr/>
          <p:nvPr userDrawn="1"/>
        </p:nvSpPr>
        <p:spPr>
          <a:xfrm>
            <a:off x="0" y="530249"/>
            <a:ext cx="7200000" cy="1080000"/>
          </a:xfrm>
          <a:custGeom>
            <a:avLst/>
            <a:gdLst/>
            <a:ahLst/>
            <a:cxnLst/>
            <a:rect l="l" t="t" r="r" b="b"/>
            <a:pathLst>
              <a:path w="4620260" h="1044575">
                <a:moveTo>
                  <a:pt x="0" y="1044003"/>
                </a:moveTo>
                <a:lnTo>
                  <a:pt x="4619993" y="1044003"/>
                </a:lnTo>
                <a:lnTo>
                  <a:pt x="4619993" y="0"/>
                </a:lnTo>
                <a:lnTo>
                  <a:pt x="0" y="0"/>
                </a:lnTo>
                <a:lnTo>
                  <a:pt x="0" y="1044003"/>
                </a:lnTo>
                <a:close/>
              </a:path>
            </a:pathLst>
          </a:custGeom>
          <a:solidFill>
            <a:srgbClr val="FFD200"/>
          </a:solidFill>
        </p:spPr>
        <p:txBody>
          <a:bodyPr wrap="square" lIns="0" tIns="0" rIns="0" bIns="0" rtlCol="0"/>
          <a:lstStyle/>
          <a:p>
            <a:endParaRPr/>
          </a:p>
        </p:txBody>
      </p:sp>
      <p:sp>
        <p:nvSpPr>
          <p:cNvPr id="2" name="Holder 2"/>
          <p:cNvSpPr>
            <a:spLocks noGrp="1"/>
          </p:cNvSpPr>
          <p:nvPr>
            <p:ph type="title"/>
          </p:nvPr>
        </p:nvSpPr>
        <p:spPr>
          <a:xfrm>
            <a:off x="550800" y="576000"/>
            <a:ext cx="6624000" cy="525785"/>
          </a:xfrm>
          <a:noFill/>
        </p:spPr>
        <p:txBody>
          <a:bodyPr lIns="0" tIns="0" rIns="0" bIns="0">
            <a:noAutofit/>
          </a:bodyPr>
          <a:lstStyle>
            <a:lvl1pPr>
              <a:lnSpc>
                <a:spcPts val="4000"/>
              </a:lnSpc>
              <a:defRPr sz="3800" b="1" i="0">
                <a:solidFill>
                  <a:schemeClr val="tx1"/>
                </a:solidFill>
                <a:latin typeface="+mj-lt"/>
                <a:cs typeface="Trebuchet MS"/>
              </a:defRPr>
            </a:lvl1pPr>
          </a:lstStyle>
          <a:p>
            <a:r>
              <a:rPr lang="en-US"/>
              <a:t>Click to edit Master title style</a:t>
            </a:r>
            <a:endParaRPr/>
          </a:p>
        </p:txBody>
      </p:sp>
      <p:sp>
        <p:nvSpPr>
          <p:cNvPr id="19" name="Text Placeholder 18"/>
          <p:cNvSpPr>
            <a:spLocks noGrp="1"/>
          </p:cNvSpPr>
          <p:nvPr>
            <p:ph type="body" sz="quarter" idx="10" hasCustomPrompt="1"/>
          </p:nvPr>
        </p:nvSpPr>
        <p:spPr>
          <a:xfrm>
            <a:off x="579600" y="1752122"/>
            <a:ext cx="6624000" cy="488951"/>
          </a:xfrm>
          <a:prstGeom prst="rect">
            <a:avLst/>
          </a:prstGeom>
        </p:spPr>
        <p:txBody>
          <a:bodyPr lIns="0" tIns="0" rIns="0" bIns="0">
            <a:noAutofit/>
          </a:bodyPr>
          <a:lstStyle>
            <a:lvl1pPr marL="12700" marR="33655" algn="l" defTabSz="914400" rtl="0" eaLnBrk="1" latinLnBrk="0" hangingPunct="1">
              <a:lnSpc>
                <a:spcPct val="100000"/>
              </a:lnSpc>
              <a:spcBef>
                <a:spcPts val="100"/>
              </a:spcBef>
              <a:defRPr lang="en-GB" sz="1800" b="1" kern="1200" spc="-30" baseline="0" dirty="0">
                <a:solidFill>
                  <a:schemeClr val="tx2"/>
                </a:solidFill>
                <a:latin typeface="+mj-lt"/>
                <a:ea typeface="+mn-ea"/>
                <a:cs typeface="Trebuchet MS"/>
              </a:defRPr>
            </a:lvl1pPr>
          </a:lstStyle>
          <a:p>
            <a:pPr marL="0" lvl="0"/>
            <a:r>
              <a:rPr lang="en-US"/>
              <a:t>Subhead</a:t>
            </a:r>
            <a:endParaRPr lang="en-GB"/>
          </a:p>
        </p:txBody>
      </p:sp>
      <p:sp>
        <p:nvSpPr>
          <p:cNvPr id="8" name="Picture Placeholder 7"/>
          <p:cNvSpPr>
            <a:spLocks noGrp="1"/>
          </p:cNvSpPr>
          <p:nvPr>
            <p:ph type="pic" sz="quarter" idx="11"/>
          </p:nvPr>
        </p:nvSpPr>
        <p:spPr>
          <a:xfrm>
            <a:off x="0" y="2817000"/>
            <a:ext cx="9144000" cy="4041000"/>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1029169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 18pt">
    <p:spTree>
      <p:nvGrpSpPr>
        <p:cNvPr id="1" name=""/>
        <p:cNvGrpSpPr/>
        <p:nvPr/>
      </p:nvGrpSpPr>
      <p:grpSpPr>
        <a:xfrm>
          <a:off x="0" y="0"/>
          <a:ext cx="0" cy="0"/>
          <a:chOff x="0" y="0"/>
          <a:chExt cx="0" cy="0"/>
        </a:xfrm>
      </p:grpSpPr>
      <p:sp>
        <p:nvSpPr>
          <p:cNvPr id="7" name="object 2"/>
          <p:cNvSpPr/>
          <p:nvPr userDrawn="1"/>
        </p:nvSpPr>
        <p:spPr>
          <a:xfrm>
            <a:off x="0" y="530250"/>
            <a:ext cx="4620260" cy="1044575"/>
          </a:xfrm>
          <a:custGeom>
            <a:avLst/>
            <a:gdLst/>
            <a:ahLst/>
            <a:cxnLst/>
            <a:rect l="l" t="t" r="r" b="b"/>
            <a:pathLst>
              <a:path w="4620260" h="1044575">
                <a:moveTo>
                  <a:pt x="0" y="1044003"/>
                </a:moveTo>
                <a:lnTo>
                  <a:pt x="4619993" y="1044003"/>
                </a:lnTo>
                <a:lnTo>
                  <a:pt x="4619993" y="0"/>
                </a:lnTo>
                <a:lnTo>
                  <a:pt x="0" y="0"/>
                </a:lnTo>
                <a:lnTo>
                  <a:pt x="0" y="1044003"/>
                </a:lnTo>
                <a:close/>
              </a:path>
            </a:pathLst>
          </a:custGeom>
          <a:solidFill>
            <a:srgbClr val="FFD200"/>
          </a:solidFill>
        </p:spPr>
        <p:txBody>
          <a:bodyPr wrap="square" lIns="0" tIns="0" rIns="0" bIns="0" rtlCol="0"/>
          <a:lstStyle/>
          <a:p>
            <a:endParaRPr/>
          </a:p>
        </p:txBody>
      </p:sp>
      <p:sp>
        <p:nvSpPr>
          <p:cNvPr id="2" name="Holder 2"/>
          <p:cNvSpPr>
            <a:spLocks noGrp="1"/>
          </p:cNvSpPr>
          <p:nvPr>
            <p:ph type="title"/>
          </p:nvPr>
        </p:nvSpPr>
        <p:spPr>
          <a:xfrm>
            <a:off x="550800" y="576000"/>
            <a:ext cx="6066101" cy="525785"/>
          </a:xfrm>
          <a:noFill/>
        </p:spPr>
        <p:txBody>
          <a:bodyPr lIns="0" tIns="0" rIns="0" bIns="0"/>
          <a:lstStyle>
            <a:lvl1pPr>
              <a:defRPr sz="3800" b="1" i="0">
                <a:solidFill>
                  <a:schemeClr val="tx1"/>
                </a:solidFill>
                <a:latin typeface="+mj-lt"/>
                <a:cs typeface="Trebuchet MS"/>
              </a:defRPr>
            </a:lvl1pPr>
          </a:lstStyle>
          <a:p>
            <a:r>
              <a:rPr lang="en-US"/>
              <a:t>Click to edit Master title style</a:t>
            </a:r>
            <a:endParaRPr/>
          </a:p>
        </p:txBody>
      </p:sp>
      <p:sp>
        <p:nvSpPr>
          <p:cNvPr id="6" name="Holder 6"/>
          <p:cNvSpPr>
            <a:spLocks noGrp="1"/>
          </p:cNvSpPr>
          <p:nvPr>
            <p:ph type="sldNum" sz="quarter" idx="7"/>
          </p:nvPr>
        </p:nvSpPr>
        <p:spPr>
          <a:xfrm>
            <a:off x="383568" y="6258082"/>
            <a:ext cx="113813" cy="107722"/>
          </a:xfrm>
        </p:spPr>
        <p:txBody>
          <a:bodyPr wrap="none" lIns="0" tIns="0" rIns="0" bIns="0"/>
          <a:lstStyle>
            <a:lvl1pPr algn="r">
              <a:defRPr sz="700" kern="1200">
                <a:solidFill>
                  <a:srgbClr val="0788CA"/>
                </a:solidFill>
                <a:latin typeface="Trebuchet MS"/>
                <a:ea typeface="+mn-ea"/>
                <a:cs typeface="Trebuchet MS"/>
              </a:defRPr>
            </a:lvl1pPr>
          </a:lstStyle>
          <a:p>
            <a:fld id="{B6F15528-21DE-4FAA-801E-634DDDAF4B2B}" type="slidenum">
              <a:rPr lang="en-GB" smtClean="0"/>
              <a:pPr/>
              <a:t>‹#›</a:t>
            </a:fld>
            <a:endParaRPr lang="en-GB"/>
          </a:p>
        </p:txBody>
      </p:sp>
      <p:sp>
        <p:nvSpPr>
          <p:cNvPr id="19" name="Text Placeholder 18"/>
          <p:cNvSpPr>
            <a:spLocks noGrp="1"/>
          </p:cNvSpPr>
          <p:nvPr>
            <p:ph type="body" sz="quarter" idx="10" hasCustomPrompt="1"/>
          </p:nvPr>
        </p:nvSpPr>
        <p:spPr>
          <a:xfrm>
            <a:off x="579600" y="1752122"/>
            <a:ext cx="6624000" cy="488951"/>
          </a:xfrm>
          <a:prstGeom prst="rect">
            <a:avLst/>
          </a:prstGeom>
        </p:spPr>
        <p:txBody>
          <a:bodyPr lIns="0" tIns="0" rIns="0" bIns="0">
            <a:noAutofit/>
          </a:bodyPr>
          <a:lstStyle>
            <a:lvl1pPr marL="12700" marR="33655" algn="l" defTabSz="914400" rtl="0" eaLnBrk="1" latinLnBrk="0" hangingPunct="1">
              <a:lnSpc>
                <a:spcPct val="100000"/>
              </a:lnSpc>
              <a:spcBef>
                <a:spcPts val="100"/>
              </a:spcBef>
              <a:defRPr lang="en-GB" sz="1800" b="1" kern="1200" spc="-5" dirty="0">
                <a:solidFill>
                  <a:schemeClr val="tx2"/>
                </a:solidFill>
                <a:latin typeface="+mj-lt"/>
                <a:ea typeface="+mn-ea"/>
                <a:cs typeface="Trebuchet MS"/>
              </a:defRPr>
            </a:lvl1pPr>
          </a:lstStyle>
          <a:p>
            <a:pPr marL="0" lvl="0"/>
            <a:r>
              <a:rPr lang="en-US"/>
              <a:t>Subhead</a:t>
            </a:r>
            <a:endParaRPr lang="en-GB"/>
          </a:p>
        </p:txBody>
      </p:sp>
      <p:sp>
        <p:nvSpPr>
          <p:cNvPr id="8" name="Text Placeholder 7"/>
          <p:cNvSpPr>
            <a:spLocks noGrp="1"/>
          </p:cNvSpPr>
          <p:nvPr>
            <p:ph type="body" sz="quarter" idx="12" hasCustomPrompt="1"/>
          </p:nvPr>
        </p:nvSpPr>
        <p:spPr>
          <a:xfrm>
            <a:off x="579600" y="2489200"/>
            <a:ext cx="6624000" cy="3534052"/>
          </a:xfrm>
        </p:spPr>
        <p:txBody>
          <a:bodyPr/>
          <a:lstStyle>
            <a:lvl1pPr marL="0" marR="48260" indent="0" algn="l" defTabSz="914400" rtl="0" eaLnBrk="1" fontAlgn="auto" latinLnBrk="0" hangingPunct="1">
              <a:lnSpc>
                <a:spcPct val="100000"/>
              </a:lnSpc>
              <a:spcBef>
                <a:spcPts val="100"/>
              </a:spcBef>
              <a:spcAft>
                <a:spcPts val="1600"/>
              </a:spcAft>
              <a:buClrTx/>
              <a:buSzTx/>
              <a:buFontTx/>
              <a:buNone/>
              <a:tabLst/>
              <a:defRPr sz="1800" b="0"/>
            </a:lvl1pPr>
            <a:lvl2pPr>
              <a:spcAft>
                <a:spcPts val="1600"/>
              </a:spcAft>
              <a:defRPr sz="1800"/>
            </a:lvl2pPr>
            <a:lvl3pPr marL="266700" indent="-266700">
              <a:spcAft>
                <a:spcPts val="1600"/>
              </a:spcAft>
              <a:defRPr sz="1800"/>
            </a:lvl3pPr>
            <a:lvl4pPr marL="542925" indent="-279400">
              <a:spcAft>
                <a:spcPts val="1600"/>
              </a:spcAft>
              <a:defRPr sz="1800"/>
            </a:lvl4pPr>
            <a:lvl5pPr marL="266700" indent="-266700">
              <a:spcAft>
                <a:spcPts val="1600"/>
              </a:spcAft>
              <a:defRPr sz="1800" baseline="0"/>
            </a:lvl5pPr>
            <a:lvl8pPr>
              <a:defRPr lang="en-US" sz="1800" kern="0" baseline="0" dirty="0" smtClean="0">
                <a:solidFill>
                  <a:schemeClr val="tx1"/>
                </a:solidFill>
                <a:latin typeface="+mn-lt"/>
                <a:ea typeface="+mn-ea"/>
                <a:cs typeface="+mn-cs"/>
              </a:defRPr>
            </a:lvl8pPr>
            <a:lvl9pPr>
              <a:defRPr lang="en-US" sz="1800" kern="0" baseline="0" dirty="0" smtClean="0">
                <a:solidFill>
                  <a:schemeClr val="tx1"/>
                </a:solidFill>
                <a:latin typeface="+mn-lt"/>
                <a:ea typeface="+mn-ea"/>
                <a:cs typeface="+mn-cs"/>
              </a:defRPr>
            </a:lvl9pPr>
          </a:lstStyle>
          <a:p>
            <a:pPr marL="0" marR="48260" lvl="0" indent="0" algn="l" defTabSz="914400" rtl="0" eaLnBrk="1" fontAlgn="auto" latinLnBrk="0" hangingPunct="1">
              <a:lnSpc>
                <a:spcPct val="100000"/>
              </a:lnSpc>
              <a:spcBef>
                <a:spcPts val="100"/>
              </a:spcBef>
              <a:spcAft>
                <a:spcPts val="1600"/>
              </a:spcAft>
              <a:buClrTx/>
              <a:buSzTx/>
              <a:buFontTx/>
              <a:buNone/>
              <a:tabLst/>
              <a:defRPr/>
            </a:pPr>
            <a:r>
              <a:rPr lang="en-US"/>
              <a:t>Body copy – blue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2769328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 Column">
    <p:spTree>
      <p:nvGrpSpPr>
        <p:cNvPr id="1" name=""/>
        <p:cNvGrpSpPr/>
        <p:nvPr/>
      </p:nvGrpSpPr>
      <p:grpSpPr>
        <a:xfrm>
          <a:off x="0" y="0"/>
          <a:ext cx="0" cy="0"/>
          <a:chOff x="0" y="0"/>
          <a:chExt cx="0" cy="0"/>
        </a:xfrm>
      </p:grpSpPr>
      <p:sp>
        <p:nvSpPr>
          <p:cNvPr id="7" name="object 2"/>
          <p:cNvSpPr/>
          <p:nvPr userDrawn="1"/>
        </p:nvSpPr>
        <p:spPr>
          <a:xfrm>
            <a:off x="0" y="530249"/>
            <a:ext cx="4620260" cy="1080000"/>
          </a:xfrm>
          <a:custGeom>
            <a:avLst/>
            <a:gdLst/>
            <a:ahLst/>
            <a:cxnLst/>
            <a:rect l="l" t="t" r="r" b="b"/>
            <a:pathLst>
              <a:path w="4620260" h="1044575">
                <a:moveTo>
                  <a:pt x="0" y="1044003"/>
                </a:moveTo>
                <a:lnTo>
                  <a:pt x="4619993" y="1044003"/>
                </a:lnTo>
                <a:lnTo>
                  <a:pt x="4619993" y="0"/>
                </a:lnTo>
                <a:lnTo>
                  <a:pt x="0" y="0"/>
                </a:lnTo>
                <a:lnTo>
                  <a:pt x="0" y="1044003"/>
                </a:lnTo>
                <a:close/>
              </a:path>
            </a:pathLst>
          </a:custGeom>
          <a:solidFill>
            <a:srgbClr val="FFD200"/>
          </a:solidFill>
        </p:spPr>
        <p:txBody>
          <a:bodyPr wrap="square" lIns="0" tIns="0" rIns="0" bIns="0" rtlCol="0"/>
          <a:lstStyle/>
          <a:p>
            <a:endParaRPr/>
          </a:p>
        </p:txBody>
      </p:sp>
      <p:sp>
        <p:nvSpPr>
          <p:cNvPr id="2" name="Holder 2"/>
          <p:cNvSpPr>
            <a:spLocks noGrp="1"/>
          </p:cNvSpPr>
          <p:nvPr>
            <p:ph type="title"/>
          </p:nvPr>
        </p:nvSpPr>
        <p:spPr>
          <a:xfrm>
            <a:off x="550800" y="576000"/>
            <a:ext cx="3926574" cy="525785"/>
          </a:xfrm>
          <a:noFill/>
        </p:spPr>
        <p:txBody>
          <a:bodyPr lIns="0" tIns="0" rIns="0" bIns="0"/>
          <a:lstStyle>
            <a:lvl1pPr>
              <a:defRPr sz="3800" b="1" i="0">
                <a:solidFill>
                  <a:schemeClr val="tx1"/>
                </a:solidFill>
                <a:latin typeface="+mj-lt"/>
                <a:cs typeface="Trebuchet MS"/>
              </a:defRPr>
            </a:lvl1pPr>
          </a:lstStyle>
          <a:p>
            <a:r>
              <a:rPr lang="en-US"/>
              <a:t>Click to edit Master title style</a:t>
            </a:r>
            <a:endParaRPr/>
          </a:p>
        </p:txBody>
      </p:sp>
      <p:sp>
        <p:nvSpPr>
          <p:cNvPr id="6" name="Holder 6"/>
          <p:cNvSpPr>
            <a:spLocks noGrp="1"/>
          </p:cNvSpPr>
          <p:nvPr>
            <p:ph type="sldNum" sz="quarter" idx="7"/>
          </p:nvPr>
        </p:nvSpPr>
        <p:spPr>
          <a:xfrm>
            <a:off x="383568" y="6258082"/>
            <a:ext cx="113813" cy="107722"/>
          </a:xfrm>
        </p:spPr>
        <p:txBody>
          <a:bodyPr wrap="none" lIns="0" tIns="0" rIns="0" bIns="0"/>
          <a:lstStyle>
            <a:lvl1pPr algn="r">
              <a:defRPr sz="700" kern="1200">
                <a:solidFill>
                  <a:srgbClr val="0788CA"/>
                </a:solidFill>
                <a:latin typeface="Trebuchet MS"/>
                <a:ea typeface="+mn-ea"/>
                <a:cs typeface="Trebuchet MS"/>
              </a:defRPr>
            </a:lvl1pPr>
          </a:lstStyle>
          <a:p>
            <a:fld id="{B6F15528-21DE-4FAA-801E-634DDDAF4B2B}" type="slidenum">
              <a:rPr lang="en-GB" smtClean="0"/>
              <a:pPr/>
              <a:t>‹#›</a:t>
            </a:fld>
            <a:endParaRPr lang="en-GB"/>
          </a:p>
        </p:txBody>
      </p:sp>
      <p:sp>
        <p:nvSpPr>
          <p:cNvPr id="19" name="Text Placeholder 18"/>
          <p:cNvSpPr>
            <a:spLocks noGrp="1"/>
          </p:cNvSpPr>
          <p:nvPr>
            <p:ph type="body" sz="quarter" idx="10" hasCustomPrompt="1"/>
          </p:nvPr>
        </p:nvSpPr>
        <p:spPr>
          <a:xfrm>
            <a:off x="579600" y="1752122"/>
            <a:ext cx="3913504" cy="488951"/>
          </a:xfrm>
          <a:prstGeom prst="rect">
            <a:avLst/>
          </a:prstGeom>
        </p:spPr>
        <p:txBody>
          <a:bodyPr lIns="0" tIns="0" rIns="0" bIns="0"/>
          <a:lstStyle>
            <a:lvl1pPr marL="12700" marR="33655" algn="l" defTabSz="914400" rtl="0" eaLnBrk="1" latinLnBrk="0" hangingPunct="1">
              <a:lnSpc>
                <a:spcPct val="100000"/>
              </a:lnSpc>
              <a:spcBef>
                <a:spcPts val="100"/>
              </a:spcBef>
              <a:defRPr lang="en-GB" sz="1800" b="1" kern="1200" spc="-5" dirty="0">
                <a:solidFill>
                  <a:schemeClr val="tx2"/>
                </a:solidFill>
                <a:latin typeface="+mj-lt"/>
                <a:ea typeface="+mn-ea"/>
                <a:cs typeface="Trebuchet MS"/>
              </a:defRPr>
            </a:lvl1pPr>
          </a:lstStyle>
          <a:p>
            <a:pPr marL="0" lvl="0"/>
            <a:r>
              <a:rPr lang="en-US"/>
              <a:t>Introduction</a:t>
            </a:r>
            <a:endParaRPr lang="en-GB"/>
          </a:p>
        </p:txBody>
      </p:sp>
      <p:sp>
        <p:nvSpPr>
          <p:cNvPr id="10" name="Text Placeholder 9"/>
          <p:cNvSpPr>
            <a:spLocks noGrp="1"/>
          </p:cNvSpPr>
          <p:nvPr>
            <p:ph type="body" sz="quarter" idx="13" hasCustomPrompt="1"/>
          </p:nvPr>
        </p:nvSpPr>
        <p:spPr>
          <a:xfrm>
            <a:off x="579600" y="2440474"/>
            <a:ext cx="7983375" cy="3579326"/>
          </a:xfrm>
        </p:spPr>
        <p:txBody>
          <a:bodyPr/>
          <a:lstStyle>
            <a:lvl1pPr marL="0" marR="48260" indent="0" algn="l" defTabSz="914400" rtl="0" eaLnBrk="1" fontAlgn="auto" latinLnBrk="0" hangingPunct="1">
              <a:lnSpc>
                <a:spcPct val="100000"/>
              </a:lnSpc>
              <a:spcBef>
                <a:spcPts val="100"/>
              </a:spcBef>
              <a:spcAft>
                <a:spcPts val="1600"/>
              </a:spcAft>
              <a:buClrTx/>
              <a:buSzTx/>
              <a:buFontTx/>
              <a:buNone/>
              <a:tabLst/>
              <a:defRPr b="0"/>
            </a:lvl1pPr>
            <a:lvl5pPr>
              <a:defRPr/>
            </a:lvl5pPr>
            <a:lvl7pPr>
              <a:buAutoNum type="arabicPeriod"/>
              <a:defRPr/>
            </a:lvl7pPr>
          </a:lstStyle>
          <a:p>
            <a:pPr marL="0" marR="48260" lvl="0" indent="0" algn="l" defTabSz="914400" rtl="0" eaLnBrk="1" fontAlgn="auto" latinLnBrk="0" hangingPunct="1">
              <a:lnSpc>
                <a:spcPct val="100000"/>
              </a:lnSpc>
              <a:spcBef>
                <a:spcPts val="100"/>
              </a:spcBef>
              <a:spcAft>
                <a:spcPts val="1600"/>
              </a:spcAft>
              <a:buClrTx/>
              <a:buSzTx/>
              <a:buFontTx/>
              <a:buNone/>
              <a:tabLst/>
              <a:defRPr/>
            </a:pPr>
            <a:r>
              <a:rPr lang="en-US"/>
              <a:t>Body copy – blue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3998665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Pic Right - Title and Content">
    <p:spTree>
      <p:nvGrpSpPr>
        <p:cNvPr id="1" name=""/>
        <p:cNvGrpSpPr/>
        <p:nvPr/>
      </p:nvGrpSpPr>
      <p:grpSpPr>
        <a:xfrm>
          <a:off x="0" y="0"/>
          <a:ext cx="0" cy="0"/>
          <a:chOff x="0" y="0"/>
          <a:chExt cx="0" cy="0"/>
        </a:xfrm>
      </p:grpSpPr>
      <p:sp>
        <p:nvSpPr>
          <p:cNvPr id="7" name="object 2"/>
          <p:cNvSpPr/>
          <p:nvPr userDrawn="1"/>
        </p:nvSpPr>
        <p:spPr>
          <a:xfrm>
            <a:off x="0" y="530249"/>
            <a:ext cx="4464368" cy="1080000"/>
          </a:xfrm>
          <a:custGeom>
            <a:avLst/>
            <a:gdLst/>
            <a:ahLst/>
            <a:cxnLst/>
            <a:rect l="l" t="t" r="r" b="b"/>
            <a:pathLst>
              <a:path w="4620260" h="1044575">
                <a:moveTo>
                  <a:pt x="0" y="1044003"/>
                </a:moveTo>
                <a:lnTo>
                  <a:pt x="4619993" y="1044003"/>
                </a:lnTo>
                <a:lnTo>
                  <a:pt x="4619993" y="0"/>
                </a:lnTo>
                <a:lnTo>
                  <a:pt x="0" y="0"/>
                </a:lnTo>
                <a:lnTo>
                  <a:pt x="0" y="1044003"/>
                </a:lnTo>
                <a:close/>
              </a:path>
            </a:pathLst>
          </a:custGeom>
          <a:solidFill>
            <a:srgbClr val="FFD200"/>
          </a:solidFill>
        </p:spPr>
        <p:txBody>
          <a:bodyPr wrap="square" lIns="0" tIns="0" rIns="0" bIns="0" rtlCol="0"/>
          <a:lstStyle/>
          <a:p>
            <a:endParaRPr/>
          </a:p>
        </p:txBody>
      </p:sp>
      <p:sp>
        <p:nvSpPr>
          <p:cNvPr id="2" name="Holder 2"/>
          <p:cNvSpPr>
            <a:spLocks noGrp="1"/>
          </p:cNvSpPr>
          <p:nvPr>
            <p:ph type="title"/>
          </p:nvPr>
        </p:nvSpPr>
        <p:spPr>
          <a:xfrm>
            <a:off x="550800" y="576000"/>
            <a:ext cx="3888000" cy="512961"/>
          </a:xfrm>
          <a:noFill/>
        </p:spPr>
        <p:txBody>
          <a:bodyPr lIns="0" tIns="0" rIns="0" bIns="0"/>
          <a:lstStyle>
            <a:lvl1pPr algn="l">
              <a:lnSpc>
                <a:spcPts val="4000"/>
              </a:lnSpc>
              <a:defRPr sz="3800" b="1" i="0">
                <a:solidFill>
                  <a:schemeClr val="tx1"/>
                </a:solidFill>
                <a:latin typeface="+mj-lt"/>
                <a:cs typeface="Trebuchet MS"/>
              </a:defRPr>
            </a:lvl1pPr>
          </a:lstStyle>
          <a:p>
            <a:r>
              <a:rPr lang="en-US"/>
              <a:t>Click to edit Master title style</a:t>
            </a:r>
            <a:endParaRPr/>
          </a:p>
        </p:txBody>
      </p:sp>
      <p:sp>
        <p:nvSpPr>
          <p:cNvPr id="6" name="Holder 6"/>
          <p:cNvSpPr>
            <a:spLocks noGrp="1"/>
          </p:cNvSpPr>
          <p:nvPr>
            <p:ph type="sldNum" sz="quarter" idx="7"/>
          </p:nvPr>
        </p:nvSpPr>
        <p:spPr>
          <a:xfrm>
            <a:off x="383568" y="6258082"/>
            <a:ext cx="113813" cy="107722"/>
          </a:xfrm>
        </p:spPr>
        <p:txBody>
          <a:bodyPr wrap="none" lIns="0" tIns="0" rIns="0" bIns="0"/>
          <a:lstStyle>
            <a:lvl1pPr algn="r">
              <a:defRPr sz="700" kern="1200">
                <a:solidFill>
                  <a:srgbClr val="0788CA"/>
                </a:solidFill>
                <a:latin typeface="Trebuchet MS"/>
                <a:ea typeface="+mn-ea"/>
                <a:cs typeface="Trebuchet MS"/>
              </a:defRPr>
            </a:lvl1pPr>
          </a:lstStyle>
          <a:p>
            <a:fld id="{B6F15528-21DE-4FAA-801E-634DDDAF4B2B}" type="slidenum">
              <a:rPr lang="en-GB" smtClean="0"/>
              <a:pPr/>
              <a:t>‹#›</a:t>
            </a:fld>
            <a:endParaRPr lang="en-GB"/>
          </a:p>
        </p:txBody>
      </p:sp>
      <p:sp>
        <p:nvSpPr>
          <p:cNvPr id="19" name="Text Placeholder 18"/>
          <p:cNvSpPr>
            <a:spLocks noGrp="1"/>
          </p:cNvSpPr>
          <p:nvPr>
            <p:ph type="body" sz="quarter" idx="10" hasCustomPrompt="1"/>
          </p:nvPr>
        </p:nvSpPr>
        <p:spPr>
          <a:xfrm>
            <a:off x="579600" y="1752122"/>
            <a:ext cx="3888000" cy="488951"/>
          </a:xfrm>
          <a:prstGeom prst="rect">
            <a:avLst/>
          </a:prstGeom>
        </p:spPr>
        <p:txBody>
          <a:bodyPr lIns="0" tIns="0" rIns="0" bIns="0"/>
          <a:lstStyle>
            <a:lvl1pPr marL="12700" marR="33655" algn="l" defTabSz="914400" rtl="0" eaLnBrk="1" latinLnBrk="0" hangingPunct="1">
              <a:lnSpc>
                <a:spcPct val="100000"/>
              </a:lnSpc>
              <a:spcBef>
                <a:spcPts val="100"/>
              </a:spcBef>
              <a:defRPr lang="en-GB" sz="1800" b="1" kern="1200" spc="-5" dirty="0">
                <a:solidFill>
                  <a:schemeClr val="tx2"/>
                </a:solidFill>
                <a:latin typeface="+mj-lt"/>
                <a:ea typeface="+mn-ea"/>
                <a:cs typeface="Trebuchet MS"/>
              </a:defRPr>
            </a:lvl1pPr>
          </a:lstStyle>
          <a:p>
            <a:pPr marL="0" lvl="0"/>
            <a:r>
              <a:rPr lang="en-US"/>
              <a:t>Introduction</a:t>
            </a:r>
            <a:endParaRPr lang="en-GB"/>
          </a:p>
        </p:txBody>
      </p:sp>
      <p:sp>
        <p:nvSpPr>
          <p:cNvPr id="8" name="Picture Placeholder 7"/>
          <p:cNvSpPr>
            <a:spLocks noGrp="1"/>
          </p:cNvSpPr>
          <p:nvPr>
            <p:ph type="pic" sz="quarter" idx="12"/>
          </p:nvPr>
        </p:nvSpPr>
        <p:spPr>
          <a:xfrm>
            <a:off x="4788000" y="0"/>
            <a:ext cx="4356000" cy="6858000"/>
          </a:xfrm>
          <a:prstGeom prst="rect">
            <a:avLst/>
          </a:prstGeom>
        </p:spPr>
        <p:txBody>
          <a:bodyPr/>
          <a:lstStyle/>
          <a:p>
            <a:r>
              <a:rPr lang="en-US"/>
              <a:t>Click icon to add picture</a:t>
            </a:r>
            <a:endParaRPr lang="en-GB"/>
          </a:p>
        </p:txBody>
      </p:sp>
      <p:sp>
        <p:nvSpPr>
          <p:cNvPr id="13" name="Text Placeholder 12"/>
          <p:cNvSpPr>
            <a:spLocks noGrp="1"/>
          </p:cNvSpPr>
          <p:nvPr>
            <p:ph type="body" sz="quarter" idx="15" hasCustomPrompt="1"/>
          </p:nvPr>
        </p:nvSpPr>
        <p:spPr>
          <a:xfrm>
            <a:off x="579600" y="2440474"/>
            <a:ext cx="3888000" cy="3579326"/>
          </a:xfrm>
        </p:spPr>
        <p:txBody>
          <a:bodyPr/>
          <a:lstStyle>
            <a:lvl1pPr marL="0" marR="48260" indent="0" algn="l" defTabSz="914400" rtl="0" eaLnBrk="1" fontAlgn="auto" latinLnBrk="0" hangingPunct="1">
              <a:lnSpc>
                <a:spcPct val="100000"/>
              </a:lnSpc>
              <a:spcBef>
                <a:spcPts val="100"/>
              </a:spcBef>
              <a:spcAft>
                <a:spcPts val="1600"/>
              </a:spcAft>
              <a:buClrTx/>
              <a:buSzTx/>
              <a:buFontTx/>
              <a:buNone/>
              <a:tabLst/>
              <a:defRPr b="0"/>
            </a:lvl1pPr>
          </a:lstStyle>
          <a:p>
            <a:pPr marL="0" marR="48260" lvl="0" indent="0" algn="l" defTabSz="914400" rtl="0" eaLnBrk="1" fontAlgn="auto" latinLnBrk="0" hangingPunct="1">
              <a:lnSpc>
                <a:spcPct val="100000"/>
              </a:lnSpc>
              <a:spcBef>
                <a:spcPts val="100"/>
              </a:spcBef>
              <a:spcAft>
                <a:spcPts val="1600"/>
              </a:spcAft>
              <a:buClrTx/>
              <a:buSzTx/>
              <a:buFontTx/>
              <a:buNone/>
              <a:tabLst/>
              <a:defRPr/>
            </a:pPr>
            <a:r>
              <a:rPr lang="en-US"/>
              <a:t>Body copy – blue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4057843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Pic Left - Title and Content">
    <p:spTree>
      <p:nvGrpSpPr>
        <p:cNvPr id="1" name=""/>
        <p:cNvGrpSpPr/>
        <p:nvPr/>
      </p:nvGrpSpPr>
      <p:grpSpPr>
        <a:xfrm>
          <a:off x="0" y="0"/>
          <a:ext cx="0" cy="0"/>
          <a:chOff x="0" y="0"/>
          <a:chExt cx="0" cy="0"/>
        </a:xfrm>
      </p:grpSpPr>
      <p:sp>
        <p:nvSpPr>
          <p:cNvPr id="7" name="object 2"/>
          <p:cNvSpPr/>
          <p:nvPr userDrawn="1"/>
        </p:nvSpPr>
        <p:spPr>
          <a:xfrm>
            <a:off x="4562206" y="530249"/>
            <a:ext cx="4644571" cy="1080000"/>
          </a:xfrm>
          <a:custGeom>
            <a:avLst/>
            <a:gdLst/>
            <a:ahLst/>
            <a:cxnLst/>
            <a:rect l="l" t="t" r="r" b="b"/>
            <a:pathLst>
              <a:path w="4620260" h="1044575">
                <a:moveTo>
                  <a:pt x="0" y="1044003"/>
                </a:moveTo>
                <a:lnTo>
                  <a:pt x="4619993" y="1044003"/>
                </a:lnTo>
                <a:lnTo>
                  <a:pt x="4619993" y="0"/>
                </a:lnTo>
                <a:lnTo>
                  <a:pt x="0" y="0"/>
                </a:lnTo>
                <a:lnTo>
                  <a:pt x="0" y="1044003"/>
                </a:lnTo>
                <a:close/>
              </a:path>
            </a:pathLst>
          </a:custGeom>
          <a:solidFill>
            <a:srgbClr val="FFD200"/>
          </a:solidFill>
        </p:spPr>
        <p:txBody>
          <a:bodyPr wrap="square" lIns="0" tIns="0" rIns="0" bIns="0" rtlCol="0"/>
          <a:lstStyle/>
          <a:p>
            <a:endParaRPr/>
          </a:p>
        </p:txBody>
      </p:sp>
      <p:sp>
        <p:nvSpPr>
          <p:cNvPr id="2" name="Holder 2"/>
          <p:cNvSpPr>
            <a:spLocks noGrp="1"/>
          </p:cNvSpPr>
          <p:nvPr>
            <p:ph type="title"/>
          </p:nvPr>
        </p:nvSpPr>
        <p:spPr>
          <a:xfrm>
            <a:off x="4737752" y="576000"/>
            <a:ext cx="3888000" cy="512961"/>
          </a:xfrm>
          <a:noFill/>
        </p:spPr>
        <p:txBody>
          <a:bodyPr lIns="0" tIns="0" rIns="0" bIns="0"/>
          <a:lstStyle>
            <a:lvl1pPr>
              <a:lnSpc>
                <a:spcPts val="4000"/>
              </a:lnSpc>
              <a:defRPr sz="3800" b="1" i="0">
                <a:solidFill>
                  <a:schemeClr val="tx1"/>
                </a:solidFill>
                <a:latin typeface="+mj-lt"/>
                <a:cs typeface="Trebuchet MS"/>
              </a:defRPr>
            </a:lvl1pPr>
          </a:lstStyle>
          <a:p>
            <a:r>
              <a:rPr lang="en-US"/>
              <a:t>Click to edit Master title style</a:t>
            </a:r>
            <a:endParaRPr/>
          </a:p>
        </p:txBody>
      </p:sp>
      <p:sp>
        <p:nvSpPr>
          <p:cNvPr id="19" name="Text Placeholder 18"/>
          <p:cNvSpPr>
            <a:spLocks noGrp="1"/>
          </p:cNvSpPr>
          <p:nvPr>
            <p:ph type="body" sz="quarter" idx="10" hasCustomPrompt="1"/>
          </p:nvPr>
        </p:nvSpPr>
        <p:spPr>
          <a:xfrm>
            <a:off x="4737752" y="1752122"/>
            <a:ext cx="3888000" cy="488951"/>
          </a:xfrm>
          <a:prstGeom prst="rect">
            <a:avLst/>
          </a:prstGeom>
        </p:spPr>
        <p:txBody>
          <a:bodyPr lIns="0" tIns="0" rIns="0" bIns="0"/>
          <a:lstStyle>
            <a:lvl1pPr marL="12700" marR="33655" algn="l" defTabSz="914400" rtl="0" eaLnBrk="1" latinLnBrk="0" hangingPunct="1">
              <a:lnSpc>
                <a:spcPct val="100000"/>
              </a:lnSpc>
              <a:spcBef>
                <a:spcPts val="100"/>
              </a:spcBef>
              <a:defRPr lang="en-GB" sz="1800" b="1" kern="1200" spc="-5" dirty="0">
                <a:solidFill>
                  <a:schemeClr val="tx2"/>
                </a:solidFill>
                <a:latin typeface="+mj-lt"/>
                <a:ea typeface="+mn-ea"/>
                <a:cs typeface="Trebuchet MS"/>
              </a:defRPr>
            </a:lvl1pPr>
          </a:lstStyle>
          <a:p>
            <a:pPr marL="0" lvl="0"/>
            <a:r>
              <a:rPr lang="en-US"/>
              <a:t>Introduction</a:t>
            </a:r>
            <a:endParaRPr lang="en-GB"/>
          </a:p>
        </p:txBody>
      </p:sp>
      <p:sp>
        <p:nvSpPr>
          <p:cNvPr id="8" name="Picture Placeholder 7"/>
          <p:cNvSpPr>
            <a:spLocks noGrp="1"/>
          </p:cNvSpPr>
          <p:nvPr>
            <p:ph type="pic" sz="quarter" idx="12"/>
          </p:nvPr>
        </p:nvSpPr>
        <p:spPr>
          <a:xfrm>
            <a:off x="0" y="0"/>
            <a:ext cx="4356000" cy="6858000"/>
          </a:xfrm>
          <a:prstGeom prst="rect">
            <a:avLst/>
          </a:prstGeom>
        </p:spPr>
        <p:txBody>
          <a:bodyPr/>
          <a:lstStyle/>
          <a:p>
            <a:r>
              <a:rPr lang="en-US"/>
              <a:t>Click icon to add picture</a:t>
            </a:r>
            <a:endParaRPr lang="en-GB"/>
          </a:p>
        </p:txBody>
      </p:sp>
      <p:sp>
        <p:nvSpPr>
          <p:cNvPr id="4" name="Text Placeholder 3"/>
          <p:cNvSpPr>
            <a:spLocks noGrp="1"/>
          </p:cNvSpPr>
          <p:nvPr>
            <p:ph type="body" sz="quarter" idx="13" hasCustomPrompt="1"/>
          </p:nvPr>
        </p:nvSpPr>
        <p:spPr>
          <a:xfrm>
            <a:off x="4737752" y="2440474"/>
            <a:ext cx="3888000" cy="3579326"/>
          </a:xfrm>
        </p:spPr>
        <p:txBody>
          <a:bodyPr/>
          <a:lstStyle>
            <a:lvl1pPr>
              <a:defRPr b="0"/>
            </a:lvl1pPr>
          </a:lstStyle>
          <a:p>
            <a:pPr lvl="0"/>
            <a:r>
              <a:rPr lang="en-US"/>
              <a:t>Body copy – blue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7221559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ull Picture">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0" y="0"/>
            <a:ext cx="9144000" cy="6858000"/>
          </a:xfrm>
          <a:prstGeom prst="rect">
            <a:avLst/>
          </a:prstGeom>
        </p:spPr>
        <p:txBody>
          <a:bodyPr/>
          <a:lstStyle>
            <a:lvl1pPr marL="12700" marR="33655" algn="l" defTabSz="914400" rtl="0" eaLnBrk="1" latinLnBrk="0" hangingPunct="1">
              <a:lnSpc>
                <a:spcPct val="100000"/>
              </a:lnSpc>
              <a:spcBef>
                <a:spcPts val="100"/>
              </a:spcBef>
              <a:spcAft>
                <a:spcPts val="1600"/>
              </a:spcAft>
              <a:defRPr lang="en-GB" sz="3000" b="1" kern="1200" spc="-65" baseline="0" dirty="0">
                <a:solidFill>
                  <a:srgbClr val="FFFFFF"/>
                </a:solidFill>
                <a:latin typeface="Trebuchet MS"/>
                <a:ea typeface="+mn-ea"/>
                <a:cs typeface="Trebuchet MS"/>
              </a:defRPr>
            </a:lvl1pPr>
          </a:lstStyle>
          <a:p>
            <a:r>
              <a:rPr lang="en-US"/>
              <a:t>Click icon to add picture</a:t>
            </a:r>
            <a:endParaRPr lang="en-GB"/>
          </a:p>
        </p:txBody>
      </p:sp>
      <p:sp>
        <p:nvSpPr>
          <p:cNvPr id="11" name="object 4"/>
          <p:cNvSpPr/>
          <p:nvPr userDrawn="1"/>
        </p:nvSpPr>
        <p:spPr>
          <a:xfrm>
            <a:off x="0" y="5201996"/>
            <a:ext cx="7200265" cy="585470"/>
          </a:xfrm>
          <a:custGeom>
            <a:avLst/>
            <a:gdLst/>
            <a:ahLst/>
            <a:cxnLst/>
            <a:rect l="l" t="t" r="r" b="b"/>
            <a:pathLst>
              <a:path w="7200265" h="585470">
                <a:moveTo>
                  <a:pt x="0" y="585012"/>
                </a:moveTo>
                <a:lnTo>
                  <a:pt x="7199998" y="585012"/>
                </a:lnTo>
                <a:lnTo>
                  <a:pt x="7199998" y="0"/>
                </a:lnTo>
                <a:lnTo>
                  <a:pt x="0" y="0"/>
                </a:lnTo>
                <a:lnTo>
                  <a:pt x="0" y="585012"/>
                </a:lnTo>
                <a:close/>
              </a:path>
            </a:pathLst>
          </a:custGeom>
          <a:solidFill>
            <a:srgbClr val="0788CA"/>
          </a:solidFill>
        </p:spPr>
        <p:txBody>
          <a:bodyPr wrap="square" lIns="0" tIns="0" rIns="0" bIns="0" rtlCol="0"/>
          <a:lstStyle/>
          <a:p>
            <a:endParaRPr/>
          </a:p>
        </p:txBody>
      </p:sp>
      <p:sp>
        <p:nvSpPr>
          <p:cNvPr id="12" name="object 5"/>
          <p:cNvSpPr/>
          <p:nvPr userDrawn="1"/>
        </p:nvSpPr>
        <p:spPr>
          <a:xfrm>
            <a:off x="0" y="5850001"/>
            <a:ext cx="3114040" cy="407670"/>
          </a:xfrm>
          <a:custGeom>
            <a:avLst/>
            <a:gdLst/>
            <a:ahLst/>
            <a:cxnLst/>
            <a:rect l="l" t="t" r="r" b="b"/>
            <a:pathLst>
              <a:path w="3114040" h="407670">
                <a:moveTo>
                  <a:pt x="0" y="407250"/>
                </a:moveTo>
                <a:lnTo>
                  <a:pt x="3114001" y="407250"/>
                </a:lnTo>
                <a:lnTo>
                  <a:pt x="3114001" y="0"/>
                </a:lnTo>
                <a:lnTo>
                  <a:pt x="0" y="0"/>
                </a:lnTo>
                <a:lnTo>
                  <a:pt x="0" y="407250"/>
                </a:lnTo>
                <a:close/>
              </a:path>
            </a:pathLst>
          </a:custGeom>
          <a:solidFill>
            <a:srgbClr val="FFD200"/>
          </a:solidFill>
        </p:spPr>
        <p:txBody>
          <a:bodyPr wrap="square" lIns="0" tIns="0" rIns="0" bIns="0" rtlCol="0"/>
          <a:lstStyle/>
          <a:p>
            <a:endParaRPr/>
          </a:p>
        </p:txBody>
      </p:sp>
      <p:sp>
        <p:nvSpPr>
          <p:cNvPr id="17" name="Slide Number Placeholder 9"/>
          <p:cNvSpPr>
            <a:spLocks noGrp="1"/>
          </p:cNvSpPr>
          <p:nvPr>
            <p:ph type="sldNum" sz="quarter" idx="7"/>
          </p:nvPr>
        </p:nvSpPr>
        <p:spPr>
          <a:xfrm>
            <a:off x="383568" y="6261100"/>
            <a:ext cx="113813" cy="107722"/>
          </a:xfrm>
        </p:spPr>
        <p:txBody>
          <a:bodyPr/>
          <a:lstStyle>
            <a:lvl1pPr>
              <a:defRPr>
                <a:solidFill>
                  <a:schemeClr val="accent3"/>
                </a:solidFill>
              </a:defRPr>
            </a:lvl1pPr>
          </a:lstStyle>
          <a:p>
            <a:fld id="{B6F15528-21DE-4FAA-801E-634DDDAF4B2B}" type="slidenum">
              <a:rPr lang="en-GB" smtClean="0"/>
              <a:pPr/>
              <a:t>‹#›</a:t>
            </a:fld>
            <a:endParaRPr lang="en-GB"/>
          </a:p>
        </p:txBody>
      </p:sp>
      <p:sp>
        <p:nvSpPr>
          <p:cNvPr id="2" name="Holder 2"/>
          <p:cNvSpPr>
            <a:spLocks noGrp="1"/>
          </p:cNvSpPr>
          <p:nvPr>
            <p:ph type="title"/>
          </p:nvPr>
        </p:nvSpPr>
        <p:spPr>
          <a:xfrm>
            <a:off x="554300" y="5194300"/>
            <a:ext cx="6342380" cy="525785"/>
          </a:xfrm>
          <a:noFill/>
        </p:spPr>
        <p:txBody>
          <a:bodyPr lIns="0" tIns="0" rIns="0" bIns="0"/>
          <a:lstStyle>
            <a:lvl1pPr algn="l">
              <a:defRPr sz="3000" b="1" i="0">
                <a:solidFill>
                  <a:schemeClr val="bg1"/>
                </a:solidFill>
                <a:latin typeface="+mj-lt"/>
                <a:cs typeface="Trebuchet MS"/>
              </a:defRPr>
            </a:lvl1pPr>
          </a:lstStyle>
          <a:p>
            <a:r>
              <a:rPr lang="en-US"/>
              <a:t>Click to edit Master title style</a:t>
            </a:r>
            <a:endParaRPr/>
          </a:p>
        </p:txBody>
      </p:sp>
      <p:sp>
        <p:nvSpPr>
          <p:cNvPr id="6" name="Text Placeholder 5"/>
          <p:cNvSpPr>
            <a:spLocks noGrp="1"/>
          </p:cNvSpPr>
          <p:nvPr>
            <p:ph type="body" sz="quarter" idx="13" hasCustomPrompt="1"/>
          </p:nvPr>
        </p:nvSpPr>
        <p:spPr>
          <a:xfrm>
            <a:off x="554300" y="5877411"/>
            <a:ext cx="2537460" cy="314960"/>
          </a:xfrm>
          <a:prstGeom prst="rect">
            <a:avLst/>
          </a:prstGeom>
        </p:spPr>
        <p:txBody>
          <a:bodyPr/>
          <a:lstStyle>
            <a:lvl1pPr marL="12700" algn="l" defTabSz="914400" rtl="0" eaLnBrk="1" latinLnBrk="0" hangingPunct="1">
              <a:lnSpc>
                <a:spcPct val="100000"/>
              </a:lnSpc>
              <a:spcBef>
                <a:spcPts val="100"/>
              </a:spcBef>
              <a:defRPr lang="en-US" sz="1900" b="1" kern="1200" cap="all" spc="10" baseline="0" dirty="0" smtClean="0">
                <a:solidFill>
                  <a:schemeClr val="tx1"/>
                </a:solidFill>
                <a:latin typeface="+mj-lt"/>
                <a:ea typeface="+mn-ea"/>
                <a:cs typeface="Trebuchet MS"/>
              </a:defRPr>
            </a:lvl1pPr>
            <a:lvl2pPr marL="12700" algn="l" defTabSz="914400" rtl="0" eaLnBrk="1" latinLnBrk="0" hangingPunct="1">
              <a:lnSpc>
                <a:spcPct val="100000"/>
              </a:lnSpc>
              <a:spcBef>
                <a:spcPts val="100"/>
              </a:spcBef>
              <a:defRPr lang="en-US" sz="1900" b="1" kern="1200" spc="10" dirty="0" smtClean="0">
                <a:solidFill>
                  <a:schemeClr val="tx1"/>
                </a:solidFill>
                <a:latin typeface="Trebuchet MS"/>
                <a:ea typeface="+mn-ea"/>
                <a:cs typeface="Trebuchet MS"/>
              </a:defRPr>
            </a:lvl2pPr>
            <a:lvl3pPr marL="12700" algn="l" defTabSz="914400" rtl="0" eaLnBrk="1" latinLnBrk="0" hangingPunct="1">
              <a:lnSpc>
                <a:spcPct val="100000"/>
              </a:lnSpc>
              <a:spcBef>
                <a:spcPts val="100"/>
              </a:spcBef>
              <a:defRPr lang="en-US" sz="1900" b="1" kern="1200" spc="10" dirty="0" smtClean="0">
                <a:solidFill>
                  <a:schemeClr val="tx1"/>
                </a:solidFill>
                <a:latin typeface="Trebuchet MS"/>
                <a:ea typeface="+mn-ea"/>
                <a:cs typeface="Trebuchet MS"/>
              </a:defRPr>
            </a:lvl3pPr>
            <a:lvl4pPr marL="12700" algn="l" defTabSz="914400" rtl="0" eaLnBrk="1" latinLnBrk="0" hangingPunct="1">
              <a:lnSpc>
                <a:spcPct val="100000"/>
              </a:lnSpc>
              <a:spcBef>
                <a:spcPts val="100"/>
              </a:spcBef>
              <a:defRPr lang="en-US" sz="1900" b="1" kern="1200" spc="10" dirty="0" smtClean="0">
                <a:solidFill>
                  <a:schemeClr val="tx1"/>
                </a:solidFill>
                <a:latin typeface="Trebuchet MS"/>
                <a:ea typeface="+mn-ea"/>
                <a:cs typeface="Trebuchet MS"/>
              </a:defRPr>
            </a:lvl4pPr>
            <a:lvl5pPr marL="12700" algn="l" defTabSz="914400" rtl="0" eaLnBrk="1" latinLnBrk="0" hangingPunct="1">
              <a:lnSpc>
                <a:spcPct val="100000"/>
              </a:lnSpc>
              <a:spcBef>
                <a:spcPts val="100"/>
              </a:spcBef>
              <a:defRPr lang="en-GB" sz="1900" b="1" kern="1200" spc="10" dirty="0">
                <a:solidFill>
                  <a:schemeClr val="tx1"/>
                </a:solidFill>
                <a:latin typeface="Trebuchet MS"/>
                <a:ea typeface="+mn-ea"/>
                <a:cs typeface="Trebuchet MS"/>
              </a:defRPr>
            </a:lvl5pPr>
          </a:lstStyle>
          <a:p>
            <a:pPr lvl="0"/>
            <a:r>
              <a:rPr lang="en-US"/>
              <a:t>Sub title</a:t>
            </a:r>
            <a:endParaRPr lang="en-GB"/>
          </a:p>
        </p:txBody>
      </p:sp>
    </p:spTree>
    <p:extLst>
      <p:ext uri="{BB962C8B-B14F-4D97-AF65-F5344CB8AC3E}">
        <p14:creationId xmlns:p14="http://schemas.microsoft.com/office/powerpoint/2010/main" val="4462945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tx2"/>
        </a:solidFill>
        <a:effectLst/>
      </p:bgPr>
    </p:bg>
    <p:spTree>
      <p:nvGrpSpPr>
        <p:cNvPr id="1" name=""/>
        <p:cNvGrpSpPr/>
        <p:nvPr/>
      </p:nvGrpSpPr>
      <p:grpSpPr>
        <a:xfrm>
          <a:off x="0" y="0"/>
          <a:ext cx="0" cy="0"/>
          <a:chOff x="0" y="0"/>
          <a:chExt cx="0" cy="0"/>
        </a:xfrm>
      </p:grpSpPr>
      <p:sp>
        <p:nvSpPr>
          <p:cNvPr id="19" name="Holder 6"/>
          <p:cNvSpPr>
            <a:spLocks noGrp="1"/>
          </p:cNvSpPr>
          <p:nvPr>
            <p:ph type="sldNum" sz="quarter" idx="7"/>
          </p:nvPr>
        </p:nvSpPr>
        <p:spPr>
          <a:xfrm>
            <a:off x="383568" y="6261100"/>
            <a:ext cx="113813" cy="107722"/>
          </a:xfrm>
          <a:prstGeom prst="rect">
            <a:avLst/>
          </a:prstGeom>
        </p:spPr>
        <p:txBody>
          <a:bodyPr wrap="none" lIns="0" tIns="0" rIns="0" bIns="0">
            <a:spAutoFit/>
          </a:bodyPr>
          <a:lstStyle>
            <a:lvl1pPr algn="r">
              <a:defRPr sz="700" kern="1200">
                <a:solidFill>
                  <a:schemeClr val="bg1"/>
                </a:solidFill>
                <a:latin typeface="Trebuchet MS"/>
                <a:ea typeface="+mn-ea"/>
                <a:cs typeface="Trebuchet MS"/>
              </a:defRPr>
            </a:lvl1pPr>
          </a:lstStyle>
          <a:p>
            <a:fld id="{B6F15528-21DE-4FAA-801E-634DDDAF4B2B}" type="slidenum">
              <a:rPr lang="en-GB" smtClean="0"/>
              <a:pPr/>
              <a:t>‹#›</a:t>
            </a:fld>
            <a:endParaRPr lang="en-GB"/>
          </a:p>
        </p:txBody>
      </p:sp>
      <p:sp>
        <p:nvSpPr>
          <p:cNvPr id="5" name="Text Placeholder 4"/>
          <p:cNvSpPr>
            <a:spLocks noGrp="1"/>
          </p:cNvSpPr>
          <p:nvPr>
            <p:ph type="body" sz="quarter" idx="10"/>
          </p:nvPr>
        </p:nvSpPr>
        <p:spPr>
          <a:xfrm>
            <a:off x="571199" y="457200"/>
            <a:ext cx="5270855" cy="4567503"/>
          </a:xfrm>
          <a:prstGeom prst="rect">
            <a:avLst/>
          </a:prstGeom>
          <a:noFill/>
        </p:spPr>
        <p:txBody>
          <a:bodyPr/>
          <a:lstStyle>
            <a:lvl1pPr marL="12700" marR="5080" algn="l" defTabSz="914400" rtl="0" eaLnBrk="1" latinLnBrk="0" hangingPunct="1">
              <a:lnSpc>
                <a:spcPct val="100000"/>
              </a:lnSpc>
              <a:spcBef>
                <a:spcPts val="0"/>
              </a:spcBef>
              <a:spcAft>
                <a:spcPts val="0"/>
              </a:spcAft>
              <a:defRPr lang="en-US" sz="4000" b="1" i="0" kern="1200" spc="-5" dirty="0" smtClean="0">
                <a:solidFill>
                  <a:schemeClr val="tx1"/>
                </a:solidFill>
                <a:latin typeface="+mj-lt"/>
                <a:ea typeface="+mn-ea"/>
                <a:cs typeface="Trebuchet MS"/>
              </a:defRPr>
            </a:lvl1pPr>
            <a:lvl2pPr marL="12700" marR="5080" algn="l" defTabSz="914400" rtl="0" eaLnBrk="1" latinLnBrk="0" hangingPunct="1">
              <a:lnSpc>
                <a:spcPct val="100000"/>
              </a:lnSpc>
              <a:spcBef>
                <a:spcPts val="100"/>
              </a:spcBef>
              <a:defRPr lang="en-US" sz="4000" b="1" i="0" kern="1200" spc="-5" dirty="0" smtClean="0">
                <a:solidFill>
                  <a:srgbClr val="231F20"/>
                </a:solidFill>
                <a:latin typeface="Trebuchet MS"/>
                <a:ea typeface="+mn-ea"/>
                <a:cs typeface="Trebuchet MS"/>
              </a:defRPr>
            </a:lvl2pPr>
            <a:lvl3pPr marL="12700" marR="5080" algn="l" defTabSz="914400" rtl="0" eaLnBrk="1" latinLnBrk="0" hangingPunct="1">
              <a:lnSpc>
                <a:spcPct val="100000"/>
              </a:lnSpc>
              <a:spcBef>
                <a:spcPts val="100"/>
              </a:spcBef>
              <a:defRPr lang="en-US" sz="4000" b="1" i="0" kern="1200" spc="-5" dirty="0" smtClean="0">
                <a:solidFill>
                  <a:srgbClr val="231F20"/>
                </a:solidFill>
                <a:latin typeface="Trebuchet MS"/>
                <a:ea typeface="+mn-ea"/>
                <a:cs typeface="Trebuchet MS"/>
              </a:defRPr>
            </a:lvl3pPr>
            <a:lvl4pPr marL="12700" marR="5080" algn="l" defTabSz="914400" rtl="0" eaLnBrk="1" latinLnBrk="0" hangingPunct="1">
              <a:lnSpc>
                <a:spcPct val="100000"/>
              </a:lnSpc>
              <a:spcBef>
                <a:spcPts val="100"/>
              </a:spcBef>
              <a:defRPr lang="en-US" sz="4000" b="1" i="0" kern="1200" spc="-5" dirty="0" smtClean="0">
                <a:solidFill>
                  <a:srgbClr val="231F20"/>
                </a:solidFill>
                <a:latin typeface="Trebuchet MS"/>
                <a:ea typeface="+mn-ea"/>
                <a:cs typeface="Trebuchet MS"/>
              </a:defRPr>
            </a:lvl4pPr>
            <a:lvl5pPr marL="12700" marR="5080" algn="l" defTabSz="914400" rtl="0" eaLnBrk="1" latinLnBrk="0" hangingPunct="1">
              <a:lnSpc>
                <a:spcPct val="100000"/>
              </a:lnSpc>
              <a:spcBef>
                <a:spcPts val="100"/>
              </a:spcBef>
              <a:defRPr lang="en-GB" sz="4000" b="1" i="0" kern="1200" spc="-5" dirty="0">
                <a:solidFill>
                  <a:srgbClr val="231F20"/>
                </a:solidFill>
                <a:latin typeface="Trebuchet MS"/>
                <a:ea typeface="+mn-ea"/>
                <a:cs typeface="Trebuchet MS"/>
              </a:defRPr>
            </a:lvl5pPr>
          </a:lstStyle>
          <a:p>
            <a:pPr lvl="0"/>
            <a:r>
              <a:rPr lang="en-US"/>
              <a:t>Click to edit Master text styles</a:t>
            </a:r>
          </a:p>
        </p:txBody>
      </p:sp>
      <p:sp>
        <p:nvSpPr>
          <p:cNvPr id="23" name="Text Placeholder 22"/>
          <p:cNvSpPr>
            <a:spLocks noGrp="1"/>
          </p:cNvSpPr>
          <p:nvPr>
            <p:ph type="body" sz="quarter" idx="11" hasCustomPrompt="1"/>
          </p:nvPr>
        </p:nvSpPr>
        <p:spPr>
          <a:xfrm>
            <a:off x="3810000" y="4988247"/>
            <a:ext cx="2035704" cy="276999"/>
          </a:xfrm>
          <a:prstGeom prst="rect">
            <a:avLst/>
          </a:prstGeom>
        </p:spPr>
        <p:txBody>
          <a:bodyPr>
            <a:spAutoFit/>
          </a:bodyPr>
          <a:lstStyle>
            <a:lvl1pPr marL="12700" algn="r" defTabSz="914400" rtl="0" eaLnBrk="1" latinLnBrk="0" hangingPunct="1">
              <a:lnSpc>
                <a:spcPct val="100000"/>
              </a:lnSpc>
              <a:spcBef>
                <a:spcPts val="100"/>
              </a:spcBef>
              <a:defRPr lang="en-US" sz="1800" b="0" i="1" kern="1200" baseline="0" dirty="0" smtClean="0">
                <a:solidFill>
                  <a:srgbClr val="FFFFFF"/>
                </a:solidFill>
                <a:latin typeface="Trebuchet MS"/>
                <a:ea typeface="+mn-ea"/>
                <a:cs typeface="Trebuchet MS"/>
              </a:defRPr>
            </a:lvl1pPr>
            <a:lvl2pPr marL="12700" algn="l" defTabSz="914400" rtl="0" eaLnBrk="1" latinLnBrk="0" hangingPunct="1">
              <a:lnSpc>
                <a:spcPct val="100000"/>
              </a:lnSpc>
              <a:spcBef>
                <a:spcPts val="100"/>
              </a:spcBef>
              <a:defRPr lang="en-US" sz="1800" i="1" kern="1200" dirty="0" smtClean="0">
                <a:solidFill>
                  <a:srgbClr val="FFFFFF"/>
                </a:solidFill>
                <a:latin typeface="Trebuchet MS"/>
                <a:ea typeface="+mn-ea"/>
                <a:cs typeface="Trebuchet MS"/>
              </a:defRPr>
            </a:lvl2pPr>
            <a:lvl3pPr marL="12700" algn="l" defTabSz="914400" rtl="0" eaLnBrk="1" latinLnBrk="0" hangingPunct="1">
              <a:lnSpc>
                <a:spcPct val="100000"/>
              </a:lnSpc>
              <a:spcBef>
                <a:spcPts val="100"/>
              </a:spcBef>
              <a:defRPr lang="en-US" sz="1800" i="1" kern="1200" dirty="0" smtClean="0">
                <a:solidFill>
                  <a:srgbClr val="FFFFFF"/>
                </a:solidFill>
                <a:latin typeface="Trebuchet MS"/>
                <a:ea typeface="+mn-ea"/>
                <a:cs typeface="Trebuchet MS"/>
              </a:defRPr>
            </a:lvl3pPr>
            <a:lvl4pPr marL="12700" algn="l" defTabSz="914400" rtl="0" eaLnBrk="1" latinLnBrk="0" hangingPunct="1">
              <a:lnSpc>
                <a:spcPct val="100000"/>
              </a:lnSpc>
              <a:spcBef>
                <a:spcPts val="100"/>
              </a:spcBef>
              <a:defRPr lang="en-US" sz="1800" i="1" kern="1200" dirty="0" smtClean="0">
                <a:solidFill>
                  <a:srgbClr val="FFFFFF"/>
                </a:solidFill>
                <a:latin typeface="Trebuchet MS"/>
                <a:ea typeface="+mn-ea"/>
                <a:cs typeface="Trebuchet MS"/>
              </a:defRPr>
            </a:lvl4pPr>
            <a:lvl5pPr marL="12700" algn="l" defTabSz="914400" rtl="0" eaLnBrk="1" latinLnBrk="0" hangingPunct="1">
              <a:lnSpc>
                <a:spcPct val="100000"/>
              </a:lnSpc>
              <a:spcBef>
                <a:spcPts val="100"/>
              </a:spcBef>
              <a:defRPr lang="en-GB" sz="1800" i="1" kern="1200" dirty="0">
                <a:solidFill>
                  <a:srgbClr val="FFFFFF"/>
                </a:solidFill>
                <a:latin typeface="Trebuchet MS"/>
                <a:ea typeface="+mn-ea"/>
                <a:cs typeface="Trebuchet MS"/>
              </a:defRPr>
            </a:lvl5pPr>
          </a:lstStyle>
          <a:p>
            <a:pPr lvl="0"/>
            <a:r>
              <a:rPr lang="en-US"/>
              <a:t>Author of quote</a:t>
            </a:r>
            <a:endParaRPr lang="en-GB"/>
          </a:p>
        </p:txBody>
      </p:sp>
    </p:spTree>
    <p:extLst>
      <p:ext uri="{BB962C8B-B14F-4D97-AF65-F5344CB8AC3E}">
        <p14:creationId xmlns:p14="http://schemas.microsoft.com/office/powerpoint/2010/main" val="23226915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Pic Right - Title and Content 18pt">
    <p:spTree>
      <p:nvGrpSpPr>
        <p:cNvPr id="1" name=""/>
        <p:cNvGrpSpPr/>
        <p:nvPr/>
      </p:nvGrpSpPr>
      <p:grpSpPr>
        <a:xfrm>
          <a:off x="0" y="0"/>
          <a:ext cx="0" cy="0"/>
          <a:chOff x="0" y="0"/>
          <a:chExt cx="0" cy="0"/>
        </a:xfrm>
      </p:grpSpPr>
      <p:sp>
        <p:nvSpPr>
          <p:cNvPr id="7" name="object 2"/>
          <p:cNvSpPr/>
          <p:nvPr userDrawn="1"/>
        </p:nvSpPr>
        <p:spPr>
          <a:xfrm>
            <a:off x="0" y="530249"/>
            <a:ext cx="4464368" cy="1080000"/>
          </a:xfrm>
          <a:custGeom>
            <a:avLst/>
            <a:gdLst/>
            <a:ahLst/>
            <a:cxnLst/>
            <a:rect l="l" t="t" r="r" b="b"/>
            <a:pathLst>
              <a:path w="4620260" h="1044575">
                <a:moveTo>
                  <a:pt x="0" y="1044003"/>
                </a:moveTo>
                <a:lnTo>
                  <a:pt x="4619993" y="1044003"/>
                </a:lnTo>
                <a:lnTo>
                  <a:pt x="4619993" y="0"/>
                </a:lnTo>
                <a:lnTo>
                  <a:pt x="0" y="0"/>
                </a:lnTo>
                <a:lnTo>
                  <a:pt x="0" y="1044003"/>
                </a:lnTo>
                <a:close/>
              </a:path>
            </a:pathLst>
          </a:custGeom>
          <a:solidFill>
            <a:srgbClr val="FFD200"/>
          </a:solidFill>
        </p:spPr>
        <p:txBody>
          <a:bodyPr wrap="square" lIns="0" tIns="0" rIns="0" bIns="0" rtlCol="0"/>
          <a:lstStyle/>
          <a:p>
            <a:endParaRPr/>
          </a:p>
        </p:txBody>
      </p:sp>
      <p:sp>
        <p:nvSpPr>
          <p:cNvPr id="2" name="Holder 2"/>
          <p:cNvSpPr>
            <a:spLocks noGrp="1"/>
          </p:cNvSpPr>
          <p:nvPr>
            <p:ph type="title"/>
          </p:nvPr>
        </p:nvSpPr>
        <p:spPr>
          <a:xfrm>
            <a:off x="550800" y="576000"/>
            <a:ext cx="3888000" cy="512961"/>
          </a:xfrm>
          <a:noFill/>
        </p:spPr>
        <p:txBody>
          <a:bodyPr lIns="0" tIns="0" rIns="0" bIns="0"/>
          <a:lstStyle>
            <a:lvl1pPr algn="l">
              <a:lnSpc>
                <a:spcPts val="4000"/>
              </a:lnSpc>
              <a:defRPr sz="3800" b="1" i="0">
                <a:solidFill>
                  <a:schemeClr val="tx1"/>
                </a:solidFill>
                <a:latin typeface="+mj-lt"/>
                <a:cs typeface="Trebuchet MS"/>
              </a:defRPr>
            </a:lvl1pPr>
          </a:lstStyle>
          <a:p>
            <a:r>
              <a:rPr lang="en-US"/>
              <a:t>Click to edit Master title style</a:t>
            </a:r>
            <a:endParaRPr/>
          </a:p>
        </p:txBody>
      </p:sp>
      <p:sp>
        <p:nvSpPr>
          <p:cNvPr id="4" name="Holder 4"/>
          <p:cNvSpPr>
            <a:spLocks noGrp="1"/>
          </p:cNvSpPr>
          <p:nvPr>
            <p:ph type="ftr" sz="quarter" idx="5"/>
          </p:nvPr>
        </p:nvSpPr>
        <p:spPr>
          <a:xfrm>
            <a:off x="571199" y="6258082"/>
            <a:ext cx="717825" cy="107722"/>
          </a:xfrm>
          <a:prstGeom prst="rect">
            <a:avLst/>
          </a:prstGeom>
        </p:spPr>
        <p:txBody>
          <a:bodyPr wrap="none" lIns="0" tIns="0" rIns="0" bIns="0"/>
          <a:lstStyle>
            <a:lvl1pPr algn="l">
              <a:defRPr sz="700" kern="1200" spc="-5" dirty="0">
                <a:solidFill>
                  <a:schemeClr val="tx2"/>
                </a:solidFill>
                <a:latin typeface="Trebuchet MS"/>
                <a:ea typeface="+mn-ea"/>
                <a:cs typeface="Trebuchet MS"/>
              </a:defRPr>
            </a:lvl1pPr>
          </a:lstStyle>
          <a:p>
            <a:r>
              <a:rPr lang="en-GB"/>
              <a:t>Presentation Title</a:t>
            </a:r>
          </a:p>
        </p:txBody>
      </p:sp>
      <p:sp>
        <p:nvSpPr>
          <p:cNvPr id="5" name="Holder 5"/>
          <p:cNvSpPr>
            <a:spLocks noGrp="1"/>
          </p:cNvSpPr>
          <p:nvPr>
            <p:ph type="dt" sz="half" idx="6"/>
          </p:nvPr>
        </p:nvSpPr>
        <p:spPr>
          <a:xfrm>
            <a:off x="571199" y="6361515"/>
            <a:ext cx="458459" cy="107722"/>
          </a:xfrm>
          <a:prstGeom prst="rect">
            <a:avLst/>
          </a:prstGeom>
        </p:spPr>
        <p:txBody>
          <a:bodyPr wrap="none" lIns="0" tIns="0" rIns="0" bIns="0"/>
          <a:lstStyle>
            <a:lvl1pPr algn="l">
              <a:defRPr lang="en-US" sz="700" kern="1200" spc="-5">
                <a:solidFill>
                  <a:schemeClr val="tx2"/>
                </a:solidFill>
                <a:latin typeface="Trebuchet MS"/>
                <a:ea typeface="+mn-ea"/>
                <a:cs typeface="Trebuchet MS"/>
              </a:defRPr>
            </a:lvl1pPr>
          </a:lstStyle>
          <a:p>
            <a:fld id="{FDACE1E4-4368-4522-B894-3EB3FCDF178F}" type="datetime1">
              <a:rPr lang="en-GB" smtClean="0"/>
              <a:pPr/>
              <a:t>02/04/2025</a:t>
            </a:fld>
            <a:endParaRPr lang="en-GB"/>
          </a:p>
        </p:txBody>
      </p:sp>
      <p:sp>
        <p:nvSpPr>
          <p:cNvPr id="6" name="Holder 6"/>
          <p:cNvSpPr>
            <a:spLocks noGrp="1"/>
          </p:cNvSpPr>
          <p:nvPr>
            <p:ph type="sldNum" sz="quarter" idx="7"/>
          </p:nvPr>
        </p:nvSpPr>
        <p:spPr>
          <a:xfrm>
            <a:off x="383568" y="6258082"/>
            <a:ext cx="113813" cy="107722"/>
          </a:xfrm>
        </p:spPr>
        <p:txBody>
          <a:bodyPr wrap="none" lIns="0" tIns="0" rIns="0" bIns="0"/>
          <a:lstStyle>
            <a:lvl1pPr algn="r">
              <a:defRPr sz="700" kern="1200">
                <a:solidFill>
                  <a:schemeClr val="tx2"/>
                </a:solidFill>
                <a:latin typeface="Trebuchet MS"/>
                <a:ea typeface="+mn-ea"/>
                <a:cs typeface="Trebuchet MS"/>
              </a:defRPr>
            </a:lvl1pPr>
          </a:lstStyle>
          <a:p>
            <a:fld id="{B6F15528-21DE-4FAA-801E-634DDDAF4B2B}" type="slidenum">
              <a:rPr lang="en-GB" smtClean="0"/>
              <a:pPr/>
              <a:t>‹#›</a:t>
            </a:fld>
            <a:endParaRPr lang="en-GB"/>
          </a:p>
        </p:txBody>
      </p:sp>
      <p:sp>
        <p:nvSpPr>
          <p:cNvPr id="19" name="Text Placeholder 18"/>
          <p:cNvSpPr>
            <a:spLocks noGrp="1"/>
          </p:cNvSpPr>
          <p:nvPr>
            <p:ph type="body" sz="quarter" idx="10" hasCustomPrompt="1"/>
          </p:nvPr>
        </p:nvSpPr>
        <p:spPr>
          <a:xfrm>
            <a:off x="579600" y="1752122"/>
            <a:ext cx="3888000" cy="488951"/>
          </a:xfrm>
          <a:prstGeom prst="rect">
            <a:avLst/>
          </a:prstGeom>
        </p:spPr>
        <p:txBody>
          <a:bodyPr lIns="0" tIns="0" rIns="0" bIns="0"/>
          <a:lstStyle>
            <a:lvl1pPr marL="12700" marR="33655" algn="l" defTabSz="914400" rtl="0" eaLnBrk="1" latinLnBrk="0" hangingPunct="1">
              <a:lnSpc>
                <a:spcPct val="100000"/>
              </a:lnSpc>
              <a:spcBef>
                <a:spcPts val="100"/>
              </a:spcBef>
              <a:defRPr lang="en-GB" sz="1800" b="1" kern="1200" spc="-5" dirty="0">
                <a:solidFill>
                  <a:schemeClr val="tx2"/>
                </a:solidFill>
                <a:latin typeface="+mj-lt"/>
                <a:ea typeface="+mn-ea"/>
                <a:cs typeface="Trebuchet MS"/>
              </a:defRPr>
            </a:lvl1pPr>
          </a:lstStyle>
          <a:p>
            <a:pPr marL="0" lvl="0"/>
            <a:r>
              <a:rPr lang="en-US"/>
              <a:t>Introduction</a:t>
            </a:r>
            <a:endParaRPr lang="en-GB"/>
          </a:p>
        </p:txBody>
      </p:sp>
      <p:sp>
        <p:nvSpPr>
          <p:cNvPr id="8" name="Picture Placeholder 7"/>
          <p:cNvSpPr>
            <a:spLocks noGrp="1"/>
          </p:cNvSpPr>
          <p:nvPr>
            <p:ph type="pic" sz="quarter" idx="12"/>
          </p:nvPr>
        </p:nvSpPr>
        <p:spPr>
          <a:xfrm>
            <a:off x="4788000" y="0"/>
            <a:ext cx="4356000" cy="6858000"/>
          </a:xfrm>
          <a:prstGeom prst="rect">
            <a:avLst/>
          </a:prstGeom>
        </p:spPr>
        <p:txBody>
          <a:bodyPr/>
          <a:lstStyle/>
          <a:p>
            <a:r>
              <a:rPr lang="en-US"/>
              <a:t>Click icon to add picture</a:t>
            </a:r>
            <a:endParaRPr lang="en-GB"/>
          </a:p>
        </p:txBody>
      </p:sp>
      <p:sp>
        <p:nvSpPr>
          <p:cNvPr id="9" name="Text Placeholder 8"/>
          <p:cNvSpPr>
            <a:spLocks noGrp="1"/>
          </p:cNvSpPr>
          <p:nvPr>
            <p:ph type="body" sz="quarter" idx="14" hasCustomPrompt="1"/>
          </p:nvPr>
        </p:nvSpPr>
        <p:spPr>
          <a:xfrm>
            <a:off x="579600" y="2440474"/>
            <a:ext cx="3888000" cy="3579326"/>
          </a:xfrm>
        </p:spPr>
        <p:txBody>
          <a:bodyPr/>
          <a:lstStyle>
            <a:lvl1pPr>
              <a:spcAft>
                <a:spcPts val="1800"/>
              </a:spcAft>
              <a:defRPr sz="1800" b="0"/>
            </a:lvl1pPr>
            <a:lvl2pPr>
              <a:spcAft>
                <a:spcPts val="1800"/>
              </a:spcAft>
              <a:defRPr sz="1800"/>
            </a:lvl2pPr>
            <a:lvl3pPr marL="266700" indent="-266700">
              <a:spcAft>
                <a:spcPts val="1800"/>
              </a:spcAft>
              <a:defRPr sz="1800"/>
            </a:lvl3pPr>
            <a:lvl4pPr marL="542925" indent="-279400">
              <a:spcAft>
                <a:spcPts val="1800"/>
              </a:spcAft>
              <a:defRPr sz="1800"/>
            </a:lvl4pPr>
            <a:lvl5pPr marL="266700" indent="-266700">
              <a:spcAft>
                <a:spcPts val="1800"/>
              </a:spcAft>
              <a:defRPr sz="1800"/>
            </a:lvl5pPr>
            <a:lvl8pPr>
              <a:defRPr lang="en-US" sz="1800" kern="0" baseline="0" dirty="0" smtClean="0">
                <a:solidFill>
                  <a:schemeClr val="tx1"/>
                </a:solidFill>
                <a:latin typeface="Trebuchet MS" panose="020B0603020202020204" pitchFamily="34" charset="0"/>
                <a:ea typeface="+mn-ea"/>
                <a:cs typeface="+mn-cs"/>
              </a:defRPr>
            </a:lvl8pPr>
            <a:lvl9pPr>
              <a:defRPr lang="en-GB" sz="1800" kern="0" baseline="0" dirty="0">
                <a:solidFill>
                  <a:schemeClr val="tx1"/>
                </a:solidFill>
                <a:latin typeface="Trebuchet MS" panose="020B0603020202020204" pitchFamily="34" charset="0"/>
                <a:ea typeface="+mn-ea"/>
                <a:cs typeface="+mn-cs"/>
              </a:defRPr>
            </a:lvl9pPr>
          </a:lstStyle>
          <a:p>
            <a:pPr lvl="0"/>
            <a:r>
              <a:rPr lang="en-US"/>
              <a:t>Body copy – blue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11864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Pic Left - Title and Content 18pt">
    <p:spTree>
      <p:nvGrpSpPr>
        <p:cNvPr id="1" name=""/>
        <p:cNvGrpSpPr/>
        <p:nvPr/>
      </p:nvGrpSpPr>
      <p:grpSpPr>
        <a:xfrm>
          <a:off x="0" y="0"/>
          <a:ext cx="0" cy="0"/>
          <a:chOff x="0" y="0"/>
          <a:chExt cx="0" cy="0"/>
        </a:xfrm>
      </p:grpSpPr>
      <p:sp>
        <p:nvSpPr>
          <p:cNvPr id="7" name="object 2"/>
          <p:cNvSpPr/>
          <p:nvPr userDrawn="1"/>
        </p:nvSpPr>
        <p:spPr>
          <a:xfrm>
            <a:off x="4562206" y="530249"/>
            <a:ext cx="4644571" cy="1080000"/>
          </a:xfrm>
          <a:custGeom>
            <a:avLst/>
            <a:gdLst/>
            <a:ahLst/>
            <a:cxnLst/>
            <a:rect l="l" t="t" r="r" b="b"/>
            <a:pathLst>
              <a:path w="4620260" h="1044575">
                <a:moveTo>
                  <a:pt x="0" y="1044003"/>
                </a:moveTo>
                <a:lnTo>
                  <a:pt x="4619993" y="1044003"/>
                </a:lnTo>
                <a:lnTo>
                  <a:pt x="4619993" y="0"/>
                </a:lnTo>
                <a:lnTo>
                  <a:pt x="0" y="0"/>
                </a:lnTo>
                <a:lnTo>
                  <a:pt x="0" y="1044003"/>
                </a:lnTo>
                <a:close/>
              </a:path>
            </a:pathLst>
          </a:custGeom>
          <a:solidFill>
            <a:srgbClr val="FFD200"/>
          </a:solidFill>
        </p:spPr>
        <p:txBody>
          <a:bodyPr wrap="square" lIns="0" tIns="0" rIns="0" bIns="0" rtlCol="0"/>
          <a:lstStyle/>
          <a:p>
            <a:endParaRPr/>
          </a:p>
        </p:txBody>
      </p:sp>
      <p:sp>
        <p:nvSpPr>
          <p:cNvPr id="2" name="Holder 2"/>
          <p:cNvSpPr>
            <a:spLocks noGrp="1"/>
          </p:cNvSpPr>
          <p:nvPr>
            <p:ph type="title"/>
          </p:nvPr>
        </p:nvSpPr>
        <p:spPr>
          <a:xfrm>
            <a:off x="4737752" y="576000"/>
            <a:ext cx="3888000" cy="512961"/>
          </a:xfrm>
          <a:noFill/>
        </p:spPr>
        <p:txBody>
          <a:bodyPr lIns="0" tIns="0" rIns="0" bIns="0"/>
          <a:lstStyle>
            <a:lvl1pPr>
              <a:lnSpc>
                <a:spcPts val="4000"/>
              </a:lnSpc>
              <a:defRPr sz="3800" b="1" i="0">
                <a:solidFill>
                  <a:schemeClr val="tx1"/>
                </a:solidFill>
                <a:latin typeface="Trebuchet MS"/>
                <a:cs typeface="Trebuchet MS"/>
              </a:defRPr>
            </a:lvl1pPr>
          </a:lstStyle>
          <a:p>
            <a:r>
              <a:rPr lang="en-US"/>
              <a:t>Click to edit Master title style</a:t>
            </a:r>
            <a:endParaRPr/>
          </a:p>
        </p:txBody>
      </p:sp>
      <p:sp>
        <p:nvSpPr>
          <p:cNvPr id="19" name="Text Placeholder 18"/>
          <p:cNvSpPr>
            <a:spLocks noGrp="1"/>
          </p:cNvSpPr>
          <p:nvPr>
            <p:ph type="body" sz="quarter" idx="10" hasCustomPrompt="1"/>
          </p:nvPr>
        </p:nvSpPr>
        <p:spPr>
          <a:xfrm>
            <a:off x="4737752" y="1752122"/>
            <a:ext cx="3888000" cy="488951"/>
          </a:xfrm>
          <a:prstGeom prst="rect">
            <a:avLst/>
          </a:prstGeom>
        </p:spPr>
        <p:txBody>
          <a:bodyPr lIns="0" tIns="0" rIns="0" bIns="0"/>
          <a:lstStyle>
            <a:lvl1pPr marL="12700" marR="33655" algn="l" defTabSz="914400" rtl="0" eaLnBrk="1" latinLnBrk="0" hangingPunct="1">
              <a:lnSpc>
                <a:spcPct val="100000"/>
              </a:lnSpc>
              <a:spcBef>
                <a:spcPts val="100"/>
              </a:spcBef>
              <a:defRPr lang="en-GB" sz="1800" b="1" kern="1200" spc="-5" dirty="0">
                <a:solidFill>
                  <a:schemeClr val="tx2"/>
                </a:solidFill>
                <a:latin typeface="Trebuchet MS"/>
                <a:ea typeface="+mn-ea"/>
                <a:cs typeface="Trebuchet MS"/>
              </a:defRPr>
            </a:lvl1pPr>
          </a:lstStyle>
          <a:p>
            <a:pPr marL="0" lvl="0"/>
            <a:r>
              <a:rPr lang="en-US"/>
              <a:t>Introduction</a:t>
            </a:r>
            <a:endParaRPr lang="en-GB"/>
          </a:p>
        </p:txBody>
      </p:sp>
      <p:sp>
        <p:nvSpPr>
          <p:cNvPr id="8" name="Picture Placeholder 7"/>
          <p:cNvSpPr>
            <a:spLocks noGrp="1"/>
          </p:cNvSpPr>
          <p:nvPr>
            <p:ph type="pic" sz="quarter" idx="12"/>
          </p:nvPr>
        </p:nvSpPr>
        <p:spPr>
          <a:xfrm>
            <a:off x="0" y="0"/>
            <a:ext cx="4356000" cy="6858000"/>
          </a:xfrm>
          <a:prstGeom prst="rect">
            <a:avLst/>
          </a:prstGeom>
        </p:spPr>
        <p:txBody>
          <a:bodyPr/>
          <a:lstStyle/>
          <a:p>
            <a:r>
              <a:rPr lang="en-US"/>
              <a:t>Click icon to add picture</a:t>
            </a:r>
            <a:endParaRPr lang="en-GB"/>
          </a:p>
        </p:txBody>
      </p:sp>
      <p:sp>
        <p:nvSpPr>
          <p:cNvPr id="4" name="Text Placeholder 3"/>
          <p:cNvSpPr>
            <a:spLocks noGrp="1"/>
          </p:cNvSpPr>
          <p:nvPr>
            <p:ph type="body" sz="quarter" idx="14" hasCustomPrompt="1"/>
          </p:nvPr>
        </p:nvSpPr>
        <p:spPr>
          <a:xfrm>
            <a:off x="4737752" y="2438400"/>
            <a:ext cx="3888000" cy="3581400"/>
          </a:xfrm>
        </p:spPr>
        <p:txBody>
          <a:bodyPr/>
          <a:lstStyle>
            <a:lvl1pPr marL="0" marR="48260" indent="0" algn="l" defTabSz="914400" rtl="0" eaLnBrk="1" fontAlgn="auto" latinLnBrk="0" hangingPunct="1">
              <a:lnSpc>
                <a:spcPct val="100000"/>
              </a:lnSpc>
              <a:spcBef>
                <a:spcPts val="100"/>
              </a:spcBef>
              <a:spcAft>
                <a:spcPts val="1600"/>
              </a:spcAft>
              <a:buClrTx/>
              <a:buSzTx/>
              <a:buFontTx/>
              <a:buNone/>
              <a:tabLst/>
              <a:defRPr sz="1800" b="0"/>
            </a:lvl1pPr>
            <a:lvl2pPr>
              <a:spcAft>
                <a:spcPts val="1600"/>
              </a:spcAft>
              <a:defRPr sz="1800"/>
            </a:lvl2pPr>
            <a:lvl3pPr marL="266700" indent="-266700">
              <a:spcAft>
                <a:spcPts val="1600"/>
              </a:spcAft>
              <a:defRPr sz="1800"/>
            </a:lvl3pPr>
            <a:lvl4pPr marL="542925" indent="-279400">
              <a:spcAft>
                <a:spcPts val="1600"/>
              </a:spcAft>
              <a:defRPr sz="1800"/>
            </a:lvl4pPr>
            <a:lvl5pPr marL="266700" indent="-266700">
              <a:spcAft>
                <a:spcPts val="1600"/>
              </a:spcAft>
              <a:defRPr sz="1800" baseline="0"/>
            </a:lvl5pPr>
            <a:lvl8pPr>
              <a:defRPr lang="en-US" sz="1800" kern="0" baseline="0" dirty="0" smtClean="0">
                <a:solidFill>
                  <a:schemeClr val="tx1"/>
                </a:solidFill>
                <a:latin typeface="Trebuchet MS" panose="020B0603020202020204" pitchFamily="34" charset="0"/>
                <a:ea typeface="+mn-ea"/>
                <a:cs typeface="+mn-cs"/>
              </a:defRPr>
            </a:lvl8pPr>
            <a:lvl9pPr>
              <a:defRPr lang="en-GB" sz="1800" kern="0" baseline="0" dirty="0">
                <a:solidFill>
                  <a:schemeClr val="tx1"/>
                </a:solidFill>
                <a:latin typeface="Trebuchet MS" panose="020B0603020202020204" pitchFamily="34" charset="0"/>
                <a:ea typeface="+mn-ea"/>
                <a:cs typeface="+mn-cs"/>
              </a:defRPr>
            </a:lvl9pPr>
          </a:lstStyle>
          <a:p>
            <a:pPr marL="0" marR="48260" lvl="0" indent="0" algn="l" defTabSz="914400" rtl="0" eaLnBrk="1" fontAlgn="auto" latinLnBrk="0" hangingPunct="1">
              <a:lnSpc>
                <a:spcPct val="100000"/>
              </a:lnSpc>
              <a:spcBef>
                <a:spcPts val="100"/>
              </a:spcBef>
              <a:spcAft>
                <a:spcPts val="1600"/>
              </a:spcAft>
              <a:buClrTx/>
              <a:buSzTx/>
              <a:buFontTx/>
              <a:buNone/>
              <a:tabLst/>
              <a:defRPr/>
            </a:pPr>
            <a:r>
              <a:rPr lang="en-US"/>
              <a:t>Body copy – blue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50053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1" i="0">
                <a:solidFill>
                  <a:schemeClr val="tx1"/>
                </a:solidFill>
                <a:latin typeface="Trebuchet MS"/>
                <a:cs typeface="Trebuchet MS"/>
              </a:defRPr>
            </a:lvl1pPr>
          </a:lstStyle>
          <a:p>
            <a:r>
              <a:rPr lang="en-US"/>
              <a:t>Click to edit Master title style</a:t>
            </a:r>
            <a:endParaRPr/>
          </a:p>
        </p:txBody>
      </p:sp>
      <p:sp>
        <p:nvSpPr>
          <p:cNvPr id="5" name="Holder 5"/>
          <p:cNvSpPr>
            <a:spLocks noGrp="1"/>
          </p:cNvSpPr>
          <p:nvPr>
            <p:ph type="sldNum" sz="quarter" idx="7"/>
          </p:nvPr>
        </p:nvSpPr>
        <p:spPr/>
        <p:txBody>
          <a:bodyPr lIns="0" tIns="0" rIns="0" bIns="0"/>
          <a:lstStyle>
            <a:lvl1pPr algn="r">
              <a:defRPr>
                <a:solidFill>
                  <a:schemeClr val="tx2"/>
                </a:solidFill>
              </a:defRPr>
            </a:lvl1pPr>
          </a:lstStyle>
          <a:p>
            <a:fld id="{B6F15528-21DE-4FAA-801E-634DDDAF4B2B}" type="slidenum">
              <a:rPr lang="en-GB" smtClean="0"/>
              <a:pPr/>
              <a:t>‹#›</a:t>
            </a:fld>
            <a:endParaRPr lang="en-GB"/>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4" name="Holder 4"/>
          <p:cNvSpPr>
            <a:spLocks noGrp="1"/>
          </p:cNvSpPr>
          <p:nvPr>
            <p:ph type="sldNum" sz="quarter" idx="7"/>
          </p:nvPr>
        </p:nvSpPr>
        <p:spPr/>
        <p:txBody>
          <a:bodyPr lIns="0" tIns="0" rIns="0" bIns="0"/>
          <a:lstStyle>
            <a:lvl1pPr algn="r">
              <a:defRPr>
                <a:solidFill>
                  <a:schemeClr val="tx2"/>
                </a:solidFill>
              </a:defRPr>
            </a:lvl1pPr>
          </a:lstStyle>
          <a:p>
            <a:fld id="{B6F15528-21DE-4FAA-801E-634DDDAF4B2B}"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846CE7D5-CF57-46EF-B807-FDD0502418D4}" type="datetimeFigureOut">
              <a:rPr lang="en-GB" smtClean="0"/>
              <a:t>02/04/2025</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96" r:id="rId12"/>
    <p:sldLayoutId id="214748368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bject 3"/>
          <p:cNvSpPr/>
          <p:nvPr userDrawn="1"/>
        </p:nvSpPr>
        <p:spPr>
          <a:xfrm>
            <a:off x="1" y="530249"/>
            <a:ext cx="7199999" cy="1080000"/>
          </a:xfrm>
          <a:custGeom>
            <a:avLst/>
            <a:gdLst/>
            <a:ahLst/>
            <a:cxnLst/>
            <a:rect l="l" t="t" r="r" b="b"/>
            <a:pathLst>
              <a:path w="7416165" h="1044575">
                <a:moveTo>
                  <a:pt x="0" y="1044003"/>
                </a:moveTo>
                <a:lnTo>
                  <a:pt x="7415999" y="1044003"/>
                </a:lnTo>
                <a:lnTo>
                  <a:pt x="7415999" y="0"/>
                </a:lnTo>
                <a:lnTo>
                  <a:pt x="0" y="0"/>
                </a:lnTo>
                <a:lnTo>
                  <a:pt x="0" y="1044003"/>
                </a:lnTo>
                <a:close/>
              </a:path>
            </a:pathLst>
          </a:custGeom>
          <a:solidFill>
            <a:srgbClr val="FFD200"/>
          </a:solidFill>
        </p:spPr>
        <p:txBody>
          <a:bodyPr wrap="square" lIns="0" tIns="0" rIns="0" bIns="0" rtlCol="0"/>
          <a:lstStyle/>
          <a:p>
            <a:endParaRPr/>
          </a:p>
        </p:txBody>
      </p:sp>
      <p:sp>
        <p:nvSpPr>
          <p:cNvPr id="2" name="Holder 2"/>
          <p:cNvSpPr>
            <a:spLocks noGrp="1"/>
          </p:cNvSpPr>
          <p:nvPr>
            <p:ph type="title"/>
          </p:nvPr>
        </p:nvSpPr>
        <p:spPr>
          <a:xfrm>
            <a:off x="552147" y="576000"/>
            <a:ext cx="6232801" cy="525785"/>
          </a:xfrm>
          <a:prstGeom prst="rect">
            <a:avLst/>
          </a:prstGeom>
        </p:spPr>
        <p:txBody>
          <a:bodyPr wrap="square" lIns="0" tIns="0" rIns="0" bIns="0">
            <a:spAutoFit/>
          </a:bodyPr>
          <a:lstStyle>
            <a:lvl1pPr>
              <a:defRPr sz="3800" b="1" i="0">
                <a:solidFill>
                  <a:srgbClr val="231F20"/>
                </a:solidFill>
                <a:latin typeface="Trebuchet MS"/>
                <a:cs typeface="Trebuchet MS"/>
              </a:defRPr>
            </a:lvl1pPr>
          </a:lstStyle>
          <a:p>
            <a:endParaRPr/>
          </a:p>
        </p:txBody>
      </p:sp>
      <p:sp>
        <p:nvSpPr>
          <p:cNvPr id="6" name="Holder 6"/>
          <p:cNvSpPr>
            <a:spLocks noGrp="1"/>
          </p:cNvSpPr>
          <p:nvPr>
            <p:ph type="sldNum" sz="quarter" idx="7"/>
          </p:nvPr>
        </p:nvSpPr>
        <p:spPr>
          <a:xfrm>
            <a:off x="383568" y="6261100"/>
            <a:ext cx="113813" cy="107722"/>
          </a:xfrm>
          <a:prstGeom prst="rect">
            <a:avLst/>
          </a:prstGeom>
        </p:spPr>
        <p:txBody>
          <a:bodyPr wrap="none" lIns="0" tIns="0" rIns="0" bIns="0">
            <a:spAutoFit/>
          </a:bodyPr>
          <a:lstStyle>
            <a:lvl1pPr algn="r">
              <a:defRPr sz="700" kern="1200">
                <a:solidFill>
                  <a:srgbClr val="0788CA"/>
                </a:solidFill>
                <a:latin typeface="Trebuchet MS"/>
                <a:ea typeface="+mn-ea"/>
                <a:cs typeface="Trebuchet MS"/>
              </a:defRPr>
            </a:lvl1pPr>
          </a:lstStyle>
          <a:p>
            <a:fld id="{B6F15528-21DE-4FAA-801E-634DDDAF4B2B}" type="slidenum">
              <a:rPr lang="en-GB" smtClean="0"/>
              <a:pPr/>
              <a:t>‹#›</a:t>
            </a:fld>
            <a:endParaRPr lang="en-GB"/>
          </a:p>
        </p:txBody>
      </p:sp>
      <p:sp>
        <p:nvSpPr>
          <p:cNvPr id="30" name="Text Placeholder 29"/>
          <p:cNvSpPr>
            <a:spLocks noGrp="1"/>
          </p:cNvSpPr>
          <p:nvPr>
            <p:ph type="body" idx="1"/>
          </p:nvPr>
        </p:nvSpPr>
        <p:spPr>
          <a:xfrm>
            <a:off x="577851" y="1825625"/>
            <a:ext cx="7985124" cy="4194175"/>
          </a:xfrm>
          <a:prstGeom prst="rect">
            <a:avLst/>
          </a:prstGeom>
        </p:spPr>
        <p:txBody>
          <a:bodyPr vert="horz" lIns="0" tIns="0" rIns="0" bIns="0" rtlCol="0">
            <a:noAutofit/>
          </a:bodyPr>
          <a:lstStyle/>
          <a:p>
            <a:pPr marL="0" marR="48260" lvl="0" indent="0" algn="l" defTabSz="914400" rtl="0" eaLnBrk="1" fontAlgn="auto" latinLnBrk="0" hangingPunct="1">
              <a:lnSpc>
                <a:spcPct val="100000"/>
              </a:lnSpc>
              <a:spcBef>
                <a:spcPts val="100"/>
              </a:spcBef>
              <a:spcAft>
                <a:spcPts val="1600"/>
              </a:spcAft>
              <a:buClrTx/>
              <a:buSzTx/>
              <a:buFontTx/>
              <a:buNone/>
              <a:tabLst/>
              <a:defRPr/>
            </a:pPr>
            <a:r>
              <a:rPr lang="en-US"/>
              <a:t>Body copy – blue</a:t>
            </a:r>
          </a:p>
          <a:p>
            <a:pPr lvl="1"/>
            <a:r>
              <a:rPr lang="en-US"/>
              <a:t>Second level</a:t>
            </a:r>
          </a:p>
          <a:p>
            <a:pPr lvl="2"/>
            <a:r>
              <a:rPr lang="en-US"/>
              <a:t>Third level</a:t>
            </a:r>
          </a:p>
          <a:p>
            <a:pPr lvl="3"/>
            <a:r>
              <a:rPr lang="en-US"/>
              <a:t>Fourth level</a:t>
            </a:r>
          </a:p>
          <a:p>
            <a:pPr lvl="8"/>
            <a:endParaRPr lang="en-US"/>
          </a:p>
        </p:txBody>
      </p:sp>
    </p:spTree>
  </p:cSld>
  <p:clrMap bg1="lt1" tx1="dk1" bg2="lt2" tx2="dk2" accent1="accent1" accent2="accent2" accent3="accent3" accent4="accent4" accent5="accent5" accent6="accent6" hlink="hlink" folHlink="folHlink"/>
  <p:sldLayoutIdLst>
    <p:sldLayoutId id="2147483661" r:id="rId1"/>
    <p:sldLayoutId id="2147483673" r:id="rId2"/>
    <p:sldLayoutId id="2147483662" r:id="rId3"/>
    <p:sldLayoutId id="2147483667" r:id="rId4"/>
    <p:sldLayoutId id="2147483674" r:id="rId5"/>
    <p:sldLayoutId id="2147483668" r:id="rId6"/>
    <p:sldLayoutId id="2147483666" r:id="rId7"/>
    <p:sldLayoutId id="2147483669" r:id="rId8"/>
    <p:sldLayoutId id="2147483670" r:id="rId9"/>
    <p:sldLayoutId id="2147483671" r:id="rId10"/>
    <p:sldLayoutId id="2147483672" r:id="rId11"/>
    <p:sldLayoutId id="2147483675" r:id="rId12"/>
    <p:sldLayoutId id="2147483676" r:id="rId13"/>
    <p:sldLayoutId id="2147483664" r:id="rId14"/>
    <p:sldLayoutId id="2147483665" r:id="rId15"/>
  </p:sldLayoutIdLst>
  <p:hf hdr="0"/>
  <p:txStyles>
    <p:titleStyle>
      <a:lvl1pPr marL="12700" marR="5080" algn="l" defTabSz="914400" rtl="0" eaLnBrk="1" latinLnBrk="0" hangingPunct="1">
        <a:lnSpc>
          <a:spcPts val="4000"/>
        </a:lnSpc>
        <a:spcBef>
          <a:spcPts val="620"/>
        </a:spcBef>
        <a:defRPr sz="3800" b="1" kern="1200" spc="-5" dirty="0">
          <a:solidFill>
            <a:schemeClr val="tx1"/>
          </a:solidFill>
          <a:latin typeface="+mj-lt"/>
          <a:ea typeface="+mn-ea"/>
          <a:cs typeface="+mj-cs"/>
        </a:defRPr>
      </a:lvl1pPr>
    </p:titleStyle>
    <p:bodyStyle>
      <a:lvl1pPr marL="0" marR="48260" indent="0" algn="l" defTabSz="914400" rtl="0" eaLnBrk="1" fontAlgn="auto" latinLnBrk="0" hangingPunct="1">
        <a:lnSpc>
          <a:spcPct val="100000"/>
        </a:lnSpc>
        <a:spcBef>
          <a:spcPts val="100"/>
        </a:spcBef>
        <a:spcAft>
          <a:spcPts val="1600"/>
        </a:spcAft>
        <a:buClrTx/>
        <a:buSzTx/>
        <a:buFontTx/>
        <a:buNone/>
        <a:tabLst/>
        <a:defRPr lang="en-US" sz="1200" b="1" kern="1200" spc="-5" dirty="0" smtClean="0">
          <a:solidFill>
            <a:schemeClr val="tx2"/>
          </a:solidFill>
          <a:latin typeface="+mn-lt"/>
          <a:ea typeface="+mn-ea"/>
          <a:cs typeface="+mn-cs"/>
        </a:defRPr>
      </a:lvl1pPr>
      <a:lvl2pPr marL="0" indent="0" eaLnBrk="1" hangingPunct="1">
        <a:spcBef>
          <a:spcPts val="100"/>
        </a:spcBef>
        <a:defRPr lang="en-US" sz="1200" kern="1200" spc="-5" baseline="0" dirty="0" smtClean="0">
          <a:solidFill>
            <a:schemeClr val="tx1"/>
          </a:solidFill>
          <a:latin typeface="+mn-lt"/>
          <a:ea typeface="+mn-ea"/>
          <a:cs typeface="+mn-cs"/>
        </a:defRPr>
      </a:lvl2pPr>
      <a:lvl3pPr marL="177800" indent="-177800" eaLnBrk="1" hangingPunct="1">
        <a:buFont typeface="Arial" panose="020B0604020202020204" pitchFamily="34" charset="0"/>
        <a:buChar char="•"/>
        <a:defRPr sz="1200" baseline="0">
          <a:solidFill>
            <a:schemeClr val="tx1"/>
          </a:solidFill>
          <a:latin typeface="+mn-lt"/>
          <a:ea typeface="+mn-ea"/>
          <a:cs typeface="+mn-cs"/>
        </a:defRPr>
      </a:lvl3pPr>
      <a:lvl4pPr marL="361950" indent="-184150" eaLnBrk="1" hangingPunct="1">
        <a:buFont typeface="Calibri" panose="020F0502020204030204" pitchFamily="34" charset="0"/>
        <a:buChar char="─"/>
        <a:defRPr sz="1200">
          <a:solidFill>
            <a:schemeClr val="tx1"/>
          </a:solidFill>
          <a:latin typeface="+mn-lt"/>
          <a:ea typeface="+mn-ea"/>
          <a:cs typeface="+mn-cs"/>
        </a:defRPr>
      </a:lvl4pPr>
      <a:lvl5pPr marL="171450" indent="-171450" eaLnBrk="1" hangingPunct="1">
        <a:buClr>
          <a:schemeClr val="tx2"/>
        </a:buClr>
        <a:buFont typeface="Arial" panose="020B0604020202020204" pitchFamily="34" charset="0"/>
        <a:buChar char="•"/>
        <a:defRPr lang="en-US" sz="1200" kern="1200" spc="-5" baseline="0" dirty="0" smtClean="0">
          <a:solidFill>
            <a:schemeClr val="tx1"/>
          </a:solidFill>
          <a:latin typeface="+mn-lt"/>
          <a:ea typeface="+mn-ea"/>
          <a:cs typeface="+mn-cs"/>
        </a:defRPr>
      </a:lvl5pPr>
      <a:lvl6pPr marL="361950" indent="-180975" eaLnBrk="1" hangingPunct="1">
        <a:buClr>
          <a:schemeClr val="tx2"/>
        </a:buClr>
        <a:buFont typeface="Calibri" panose="020F0502020204030204" pitchFamily="34" charset="0"/>
        <a:buChar char="─"/>
        <a:defRPr lang="en-US" sz="1200" b="0" kern="1200" spc="-5" dirty="0" smtClean="0">
          <a:solidFill>
            <a:schemeClr val="tx1"/>
          </a:solidFill>
          <a:latin typeface="+mn-lt"/>
          <a:ea typeface="+mn-ea"/>
          <a:cs typeface="+mn-cs"/>
        </a:defRPr>
      </a:lvl6pPr>
      <a:lvl7pPr marL="238125" indent="-228600" eaLnBrk="1" hangingPunct="1">
        <a:buClr>
          <a:schemeClr val="tx2"/>
        </a:buClr>
        <a:buFont typeface="+mj-lt"/>
        <a:buAutoNum type="arabicPeriod"/>
        <a:defRPr lang="en-GB" sz="1200" b="0" kern="1200" spc="-5" baseline="0" dirty="0" smtClean="0">
          <a:solidFill>
            <a:schemeClr val="tx1"/>
          </a:solidFill>
          <a:latin typeface="Trebuchet MS"/>
          <a:ea typeface="+mn-ea"/>
          <a:cs typeface="+mn-cs"/>
        </a:defRPr>
      </a:lvl7pPr>
      <a:lvl8pPr marL="361950" indent="-177800" eaLnBrk="1" hangingPunct="1">
        <a:buClr>
          <a:schemeClr val="tx2"/>
        </a:buClr>
        <a:buFont typeface="Calibri" panose="020F0502020204030204" pitchFamily="34" charset="0"/>
        <a:buChar char="─"/>
        <a:defRPr lang="en-GB" sz="1200" kern="0" baseline="0" dirty="0">
          <a:solidFill>
            <a:schemeClr val="tx1"/>
          </a:solidFill>
          <a:latin typeface="Trebuchet MS" panose="020B0603020202020204" pitchFamily="34" charset="0"/>
          <a:ea typeface="+mn-ea"/>
          <a:cs typeface="+mn-cs"/>
        </a:defRPr>
      </a:lvl8pPr>
      <a:lvl9pPr marL="0" indent="0" eaLnBrk="1" hangingPunct="1">
        <a:buFontTx/>
        <a:buNone/>
        <a:defRPr lang="en-GB" sz="1200" kern="0" baseline="0" dirty="0">
          <a:solidFill>
            <a:schemeClr val="tx1"/>
          </a:solidFill>
          <a:latin typeface="Trebuchet MS" panose="020B0603020202020204" pitchFamily="34" charset="0"/>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extLst>
    <p:ext uri="{27BBF7A9-308A-43DC-89C8-2F10F3537804}">
      <p15:sldGuideLst xmlns:p15="http://schemas.microsoft.com/office/powerpoint/2012/main">
        <p15:guide id="1" orient="horz" pos="4064" userDrawn="1">
          <p15:clr>
            <a:srgbClr val="F26B43"/>
          </p15:clr>
        </p15:guide>
        <p15:guide id="2" pos="364" userDrawn="1">
          <p15:clr>
            <a:srgbClr val="F26B43"/>
          </p15:clr>
        </p15:guide>
        <p15:guide id="3" pos="5394" userDrawn="1">
          <p15:clr>
            <a:srgbClr val="F26B43"/>
          </p15:clr>
        </p15:guide>
        <p15:guide id="4" orient="horz" pos="379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hyperlink" Target="https://www.the-sse.org/news/update-on-anti-racist-commitments-june-2023/" TargetMode="External"/><Relationship Id="rId2" Type="http://schemas.openxmlformats.org/officeDocument/2006/relationships/hyperlink" Target="https://www.the-sse.org/news/anti-racism-s24/#:~:text=In%202023%2C%2029%25%20of%20our,the%202023%20stats%20(29%25)." TargetMode="External"/><Relationship Id="rId1" Type="http://schemas.openxmlformats.org/officeDocument/2006/relationships/slideLayout" Target="../slideLayouts/slideLayout12.xml"/><Relationship Id="rId5" Type="http://schemas.openxmlformats.org/officeDocument/2006/relationships/hyperlink" Target="https://www.the-sse.org/news/we-want-you-to-hold-us-accountable-for-becoming-anti-racist/" TargetMode="External"/><Relationship Id="rId4" Type="http://schemas.openxmlformats.org/officeDocument/2006/relationships/hyperlink" Target="https://www.the-sse.org/news/update-on-our-anti-racist-commitments-december-2022/"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8/10/relationships/comments" Target="../comments/modernComment_127_E8C1DA97.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8/10/relationships/comments" Target="../comments/modernComment_120_39E7BE3F.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microsoft.com/office/2018/10/relationships/comments" Target="../comments/modernComment_121_9A9D9C4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microsoft.com/office/2018/10/relationships/comments" Target="../comments/modernComment_122_55156DF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123_94E90939.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microsoft.com/office/2018/10/relationships/comments" Target="../comments/modernComment_124_3DF56A8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63299" y="2548590"/>
            <a:ext cx="5290185" cy="492443"/>
          </a:xfrm>
        </p:spPr>
        <p:txBody>
          <a:bodyPr wrap="square" lIns="0" tIns="0" rIns="0" bIns="0" anchor="t">
            <a:spAutoFit/>
          </a:bodyPr>
          <a:lstStyle/>
          <a:p>
            <a:r>
              <a:rPr lang="en-GB" sz="3200"/>
              <a:t>Anti-Racist Report Update</a:t>
            </a:r>
            <a:endParaRPr lang="en-US" sz="3200"/>
          </a:p>
        </p:txBody>
      </p:sp>
      <p:sp>
        <p:nvSpPr>
          <p:cNvPr id="4" name="TextBox 3">
            <a:extLst>
              <a:ext uri="{FF2B5EF4-FFF2-40B4-BE49-F238E27FC236}">
                <a16:creationId xmlns:a16="http://schemas.microsoft.com/office/drawing/2014/main" id="{0E557D26-D593-FC63-0517-EB5D7AB3BD3C}"/>
              </a:ext>
            </a:extLst>
          </p:cNvPr>
          <p:cNvSpPr txBox="1"/>
          <p:nvPr/>
        </p:nvSpPr>
        <p:spPr>
          <a:xfrm>
            <a:off x="563299" y="3246594"/>
            <a:ext cx="3528392" cy="369332"/>
          </a:xfrm>
          <a:prstGeom prst="rect">
            <a:avLst/>
          </a:prstGeom>
          <a:noFill/>
        </p:spPr>
        <p:txBody>
          <a:bodyPr wrap="square" lIns="91440" tIns="45720" rIns="91440" bIns="45720" rtlCol="0" anchor="t">
            <a:spAutoFit/>
          </a:bodyPr>
          <a:lstStyle/>
          <a:p>
            <a:r>
              <a:rPr lang="en-US"/>
              <a:t>March 2025</a:t>
            </a:r>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227E8-E18A-BB52-F4D9-CD975978118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50F752C-D747-CE8C-F3B8-4F1917EAF841}"/>
              </a:ext>
            </a:extLst>
          </p:cNvPr>
          <p:cNvSpPr>
            <a:spLocks noGrp="1"/>
          </p:cNvSpPr>
          <p:nvPr>
            <p:ph type="title"/>
          </p:nvPr>
        </p:nvSpPr>
        <p:spPr>
          <a:xfrm>
            <a:off x="190811" y="530866"/>
            <a:ext cx="4563643" cy="1069190"/>
          </a:xfrm>
        </p:spPr>
        <p:txBody>
          <a:bodyPr>
            <a:noAutofit/>
          </a:bodyPr>
          <a:lstStyle/>
          <a:p>
            <a:r>
              <a:rPr lang="en-US" sz="2400" b="1">
                <a:latin typeface="Trebuchet MS"/>
              </a:rPr>
              <a:t>Context</a:t>
            </a:r>
            <a:endParaRPr lang="en-US"/>
          </a:p>
        </p:txBody>
      </p:sp>
      <p:sp>
        <p:nvSpPr>
          <p:cNvPr id="2" name="TextBox 1">
            <a:extLst>
              <a:ext uri="{FF2B5EF4-FFF2-40B4-BE49-F238E27FC236}">
                <a16:creationId xmlns:a16="http://schemas.microsoft.com/office/drawing/2014/main" id="{BBD09C46-711C-FB29-AD95-2115FF4D093D}"/>
              </a:ext>
            </a:extLst>
          </p:cNvPr>
          <p:cNvSpPr txBox="1"/>
          <p:nvPr/>
        </p:nvSpPr>
        <p:spPr>
          <a:xfrm>
            <a:off x="512064" y="1823319"/>
            <a:ext cx="8037576" cy="41857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Trebuchet MS"/>
              </a:rPr>
              <a:t>Since 2022, SSE has been reporting on an annual basis on our anti-racism progress.</a:t>
            </a:r>
          </a:p>
          <a:p>
            <a:endParaRPr lang="en-US" sz="1400" dirty="0">
              <a:latin typeface="Trebuchet MS"/>
            </a:endParaRPr>
          </a:p>
          <a:p>
            <a:r>
              <a:rPr lang="en-US" sz="1400" dirty="0">
                <a:latin typeface="Trebuchet MS"/>
              </a:rPr>
              <a:t>This report tracks progress and learnings across SSE's own anti-racism journey, but it is also important to acknowledge the global instability and division around Equity, Diversity and Inclusion during this time period (March 2025). In this climate, it is even more important we remain committed in our journey to become an anti-racist </a:t>
            </a:r>
            <a:r>
              <a:rPr lang="en-US" sz="1400" dirty="0" err="1">
                <a:latin typeface="Trebuchet MS"/>
              </a:rPr>
              <a:t>organisation</a:t>
            </a:r>
            <a:r>
              <a:rPr lang="en-US" sz="1400" dirty="0">
                <a:latin typeface="Trebuchet MS"/>
              </a:rPr>
              <a:t>.</a:t>
            </a:r>
          </a:p>
          <a:p>
            <a:endParaRPr lang="en-US" sz="1400" dirty="0">
              <a:latin typeface="Trebuchet MS"/>
            </a:endParaRPr>
          </a:p>
          <a:p>
            <a:r>
              <a:rPr lang="en-US" sz="1400" dirty="0">
                <a:latin typeface="Trebuchet MS"/>
              </a:rPr>
              <a:t>As a result, we are deepening our approach. To make meaningful progress, we are shifting to also measuring outcomes—ensuring our programmes truly drive equity. This aligns with our wider strategy and has led us to improve how we collect, </a:t>
            </a:r>
            <a:r>
              <a:rPr lang="en-US" sz="1400" dirty="0" err="1">
                <a:latin typeface="Trebuchet MS"/>
              </a:rPr>
              <a:t>analyse</a:t>
            </a:r>
            <a:r>
              <a:rPr lang="en-US" sz="1400" dirty="0">
                <a:latin typeface="Trebuchet MS"/>
              </a:rPr>
              <a:t>, and act on data. </a:t>
            </a:r>
            <a:endParaRPr lang="en-US" dirty="0">
              <a:latin typeface="Aptos" panose="020B0004020202020204"/>
            </a:endParaRPr>
          </a:p>
          <a:p>
            <a:endParaRPr lang="en-US" sz="1400" dirty="0">
              <a:latin typeface="Trebuchet MS"/>
            </a:endParaRPr>
          </a:p>
          <a:p>
            <a:r>
              <a:rPr lang="en-US" sz="1400" dirty="0">
                <a:latin typeface="Trebuchet MS"/>
              </a:rPr>
              <a:t>Therefore, we have also refreshed our indicators to reflect this change grouping our work across four areas (workplace practices and diversity, inclusive delivery, equitable outcomes and sector-wide advocacy).</a:t>
            </a:r>
            <a:endParaRPr lang="en-US" dirty="0"/>
          </a:p>
          <a:p>
            <a:endParaRPr lang="en-US" sz="1400" dirty="0">
              <a:latin typeface="Trebuchet MS"/>
            </a:endParaRPr>
          </a:p>
          <a:p>
            <a:endParaRPr lang="en-US" sz="1400" dirty="0">
              <a:latin typeface="Trebuchet MS"/>
            </a:endParaRPr>
          </a:p>
          <a:p>
            <a:endParaRPr lang="en-US" sz="1400" dirty="0">
              <a:latin typeface="Trebuchet MS"/>
            </a:endParaRPr>
          </a:p>
          <a:p>
            <a:r>
              <a:rPr lang="en-US" sz="1400" i="1" dirty="0">
                <a:latin typeface="Trebuchet MS"/>
              </a:rPr>
              <a:t>Previous anti-racist reports:</a:t>
            </a:r>
          </a:p>
          <a:p>
            <a:r>
              <a:rPr lang="en-US" sz="1400" dirty="0">
                <a:latin typeface="Trebuchet MS"/>
                <a:hlinkClick r:id="rId2"/>
              </a:rPr>
              <a:t>Spring 2024</a:t>
            </a:r>
            <a:r>
              <a:rPr lang="en-US" sz="1400" dirty="0">
                <a:latin typeface="Trebuchet MS"/>
              </a:rPr>
              <a:t>  |  </a:t>
            </a:r>
            <a:r>
              <a:rPr lang="en-US" sz="1400" dirty="0">
                <a:latin typeface="Trebuchet MS"/>
                <a:hlinkClick r:id="rId3"/>
              </a:rPr>
              <a:t>June 2023</a:t>
            </a:r>
            <a:r>
              <a:rPr lang="en-US" sz="1400" dirty="0">
                <a:latin typeface="Trebuchet MS"/>
              </a:rPr>
              <a:t>  </a:t>
            </a:r>
            <a:r>
              <a:rPr lang="en-US" sz="1400" b="1" dirty="0">
                <a:latin typeface="Trebuchet MS"/>
              </a:rPr>
              <a:t>|</a:t>
            </a:r>
            <a:r>
              <a:rPr lang="en-US" sz="1400" dirty="0">
                <a:latin typeface="Trebuchet MS"/>
              </a:rPr>
              <a:t>  </a:t>
            </a:r>
            <a:r>
              <a:rPr lang="en-US" sz="1400" dirty="0">
                <a:latin typeface="Trebuchet MS"/>
                <a:hlinkClick r:id="rId4"/>
              </a:rPr>
              <a:t>December 2022</a:t>
            </a:r>
            <a:r>
              <a:rPr lang="en-US" sz="1400" dirty="0">
                <a:latin typeface="Trebuchet MS"/>
              </a:rPr>
              <a:t>  </a:t>
            </a:r>
            <a:r>
              <a:rPr lang="en-US" sz="1400" b="1" dirty="0">
                <a:latin typeface="Trebuchet MS"/>
              </a:rPr>
              <a:t>|</a:t>
            </a:r>
            <a:r>
              <a:rPr lang="en-US" sz="1400" dirty="0">
                <a:latin typeface="Trebuchet MS"/>
              </a:rPr>
              <a:t>  </a:t>
            </a:r>
            <a:r>
              <a:rPr lang="en-US" sz="1400" dirty="0">
                <a:latin typeface="Trebuchet MS"/>
                <a:hlinkClick r:id="rId5"/>
              </a:rPr>
              <a:t>January 2021</a:t>
            </a:r>
            <a:endParaRPr lang="en-US" sz="1400" dirty="0">
              <a:latin typeface="Trebuchet MS"/>
            </a:endParaRPr>
          </a:p>
        </p:txBody>
      </p:sp>
    </p:spTree>
    <p:extLst>
      <p:ext uri="{BB962C8B-B14F-4D97-AF65-F5344CB8AC3E}">
        <p14:creationId xmlns:p14="http://schemas.microsoft.com/office/powerpoint/2010/main" val="3179992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4FE2D-98F0-20F5-025F-F6B217086E3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8224F0B-CA86-CB12-6939-AEC1123BE567}"/>
              </a:ext>
            </a:extLst>
          </p:cNvPr>
          <p:cNvSpPr>
            <a:spLocks noGrp="1"/>
          </p:cNvSpPr>
          <p:nvPr>
            <p:ph type="title"/>
          </p:nvPr>
        </p:nvSpPr>
        <p:spPr>
          <a:xfrm>
            <a:off x="190811" y="530866"/>
            <a:ext cx="4563643" cy="1069190"/>
          </a:xfrm>
        </p:spPr>
        <p:txBody>
          <a:bodyPr>
            <a:noAutofit/>
          </a:bodyPr>
          <a:lstStyle/>
          <a:p>
            <a:r>
              <a:rPr lang="en-US" sz="2400" b="1" dirty="0">
                <a:latin typeface="Trebuchet MS"/>
              </a:rPr>
              <a:t>Indicator 1: EDI Operational Objectives</a:t>
            </a:r>
            <a:endParaRPr lang="en-US" dirty="0"/>
          </a:p>
        </p:txBody>
      </p:sp>
      <p:sp>
        <p:nvSpPr>
          <p:cNvPr id="2" name="TextBox 1">
            <a:extLst>
              <a:ext uri="{FF2B5EF4-FFF2-40B4-BE49-F238E27FC236}">
                <a16:creationId xmlns:a16="http://schemas.microsoft.com/office/drawing/2014/main" id="{A0CEC061-59D3-8B1A-3B2E-2F632A68B1B5}"/>
              </a:ext>
            </a:extLst>
          </p:cNvPr>
          <p:cNvSpPr txBox="1"/>
          <p:nvPr/>
        </p:nvSpPr>
        <p:spPr>
          <a:xfrm>
            <a:off x="198649" y="1715035"/>
            <a:ext cx="835073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Trebuchet MS"/>
              </a:rPr>
              <a:t>During the financial year 2024/25, our Equity, Diversity and Inclusion (EDI) objectives focused on:</a:t>
            </a:r>
          </a:p>
        </p:txBody>
      </p:sp>
      <p:graphicFrame>
        <p:nvGraphicFramePr>
          <p:cNvPr id="4" name="Table 3">
            <a:extLst>
              <a:ext uri="{FF2B5EF4-FFF2-40B4-BE49-F238E27FC236}">
                <a16:creationId xmlns:a16="http://schemas.microsoft.com/office/drawing/2014/main" id="{93E34827-CD8F-4E6C-840C-B310180D4F9B}"/>
              </a:ext>
            </a:extLst>
          </p:cNvPr>
          <p:cNvGraphicFramePr>
            <a:graphicFrameLocks noGrp="1"/>
          </p:cNvGraphicFramePr>
          <p:nvPr>
            <p:extLst>
              <p:ext uri="{D42A27DB-BD31-4B8C-83A1-F6EECF244321}">
                <p14:modId xmlns:p14="http://schemas.microsoft.com/office/powerpoint/2010/main" val="1236656569"/>
              </p:ext>
            </p:extLst>
          </p:nvPr>
        </p:nvGraphicFramePr>
        <p:xfrm>
          <a:off x="813816" y="2195510"/>
          <a:ext cx="7735570" cy="3088062"/>
        </p:xfrm>
        <a:graphic>
          <a:graphicData uri="http://schemas.openxmlformats.org/drawingml/2006/table">
            <a:tbl>
              <a:tblPr firstRow="1" bandRow="1">
                <a:tableStyleId>{5940675A-B579-460E-94D1-54222C63F5DA}</a:tableStyleId>
              </a:tblPr>
              <a:tblGrid>
                <a:gridCol w="2551176">
                  <a:extLst>
                    <a:ext uri="{9D8B030D-6E8A-4147-A177-3AD203B41FA5}">
                      <a16:colId xmlns:a16="http://schemas.microsoft.com/office/drawing/2014/main" val="1891333990"/>
                    </a:ext>
                  </a:extLst>
                </a:gridCol>
                <a:gridCol w="5184394">
                  <a:extLst>
                    <a:ext uri="{9D8B030D-6E8A-4147-A177-3AD203B41FA5}">
                      <a16:colId xmlns:a16="http://schemas.microsoft.com/office/drawing/2014/main" val="3674796365"/>
                    </a:ext>
                  </a:extLst>
                </a:gridCol>
              </a:tblGrid>
              <a:tr h="273006">
                <a:tc>
                  <a:txBody>
                    <a:bodyPr/>
                    <a:lstStyle/>
                    <a:p>
                      <a:r>
                        <a:rPr lang="en-US" sz="1200" b="1">
                          <a:latin typeface="Trebuchet MS"/>
                        </a:rPr>
                        <a:t>Financial Year 24/25 Objective</a:t>
                      </a:r>
                    </a:p>
                  </a:txBody>
                  <a:tcPr>
                    <a:solidFill>
                      <a:schemeClr val="accent1">
                        <a:lumMod val="40000"/>
                        <a:lumOff val="60000"/>
                      </a:schemeClr>
                    </a:solidFill>
                  </a:tcPr>
                </a:tc>
                <a:tc>
                  <a:txBody>
                    <a:bodyPr/>
                    <a:lstStyle/>
                    <a:p>
                      <a:r>
                        <a:rPr lang="en-US" sz="1200" b="1">
                          <a:latin typeface="Trebuchet MS"/>
                        </a:rPr>
                        <a:t>Progress</a:t>
                      </a:r>
                    </a:p>
                  </a:txBody>
                  <a:tcPr>
                    <a:solidFill>
                      <a:schemeClr val="accent1">
                        <a:lumMod val="40000"/>
                        <a:lumOff val="60000"/>
                      </a:schemeClr>
                    </a:solidFill>
                  </a:tcPr>
                </a:tc>
                <a:extLst>
                  <a:ext uri="{0D108BD9-81ED-4DB2-BD59-A6C34878D82A}">
                    <a16:rowId xmlns:a16="http://schemas.microsoft.com/office/drawing/2014/main" val="11873904"/>
                  </a:ext>
                </a:extLst>
              </a:tr>
              <a:tr h="1150891">
                <a:tc>
                  <a:txBody>
                    <a:bodyPr/>
                    <a:lstStyle/>
                    <a:p>
                      <a:pPr marL="0" indent="0">
                        <a:buFont typeface="Arial"/>
                        <a:buNone/>
                      </a:pPr>
                      <a:r>
                        <a:rPr lang="en-US" sz="1200" dirty="0">
                          <a:latin typeface="Trebuchet MS"/>
                        </a:rPr>
                        <a:t>Build partnerships with diverse-led organisations to shift power</a:t>
                      </a:r>
                    </a:p>
                  </a:txBody>
                  <a:tcPr/>
                </a:tc>
                <a:tc>
                  <a:txBody>
                    <a:bodyPr/>
                    <a:lstStyle/>
                    <a:p>
                      <a:r>
                        <a:rPr lang="en-US" sz="1200" dirty="0">
                          <a:latin typeface="Trebuchet MS"/>
                        </a:rPr>
                        <a:t>Commissioned TSIC as our preferred evaluation partner. They are not only experts in evaluations, but also in EDI.</a:t>
                      </a:r>
                    </a:p>
                    <a:p>
                      <a:endParaRPr lang="en-US" sz="1200" dirty="0">
                        <a:latin typeface="Trebuchet MS"/>
                      </a:endParaRPr>
                    </a:p>
                    <a:p>
                      <a:pPr lvl="0">
                        <a:buNone/>
                      </a:pPr>
                      <a:r>
                        <a:rPr lang="en-US" sz="1200" dirty="0">
                          <a:latin typeface="Trebuchet MS"/>
                        </a:rPr>
                        <a:t>SSE has expanded our strategic partnership with Voice4Change England (V4CE) via our Trading for Good </a:t>
                      </a:r>
                      <a:r>
                        <a:rPr lang="en-US" sz="1200" dirty="0" err="1">
                          <a:latin typeface="Trebuchet MS"/>
                        </a:rPr>
                        <a:t>programme</a:t>
                      </a:r>
                      <a:r>
                        <a:rPr lang="en-US" sz="1200" dirty="0">
                          <a:latin typeface="Trebuchet MS"/>
                        </a:rPr>
                        <a:t>.</a:t>
                      </a:r>
                    </a:p>
                  </a:txBody>
                  <a:tcPr/>
                </a:tc>
                <a:extLst>
                  <a:ext uri="{0D108BD9-81ED-4DB2-BD59-A6C34878D82A}">
                    <a16:rowId xmlns:a16="http://schemas.microsoft.com/office/drawing/2014/main" val="1124397071"/>
                  </a:ext>
                </a:extLst>
              </a:tr>
              <a:tr h="781789">
                <a:tc>
                  <a:txBody>
                    <a:bodyPr/>
                    <a:lstStyle/>
                    <a:p>
                      <a:pPr marL="0" indent="0">
                        <a:buFont typeface="Arial"/>
                        <a:buNone/>
                      </a:pPr>
                      <a:r>
                        <a:rPr lang="en-US" sz="1200" dirty="0">
                          <a:latin typeface="Trebuchet MS"/>
                        </a:rPr>
                        <a:t>Implement inclusive training in order that we can create exciting and safe spaces for all groups</a:t>
                      </a:r>
                    </a:p>
                  </a:txBody>
                  <a:tcPr/>
                </a:tc>
                <a:tc>
                  <a:txBody>
                    <a:bodyPr/>
                    <a:lstStyle/>
                    <a:p>
                      <a:pPr marL="0" indent="0">
                        <a:buFont typeface="Arial"/>
                        <a:buNone/>
                      </a:pPr>
                      <a:r>
                        <a:rPr lang="en-US" sz="1200" dirty="0">
                          <a:latin typeface="Trebuchet MS"/>
                        </a:rPr>
                        <a:t>Inclusive facilitator training implemented for the learning team and unconscious bias training implemented for the whole department</a:t>
                      </a:r>
                    </a:p>
                  </a:txBody>
                  <a:tcPr/>
                </a:tc>
                <a:extLst>
                  <a:ext uri="{0D108BD9-81ED-4DB2-BD59-A6C34878D82A}">
                    <a16:rowId xmlns:a16="http://schemas.microsoft.com/office/drawing/2014/main" val="2688563236"/>
                  </a:ext>
                </a:extLst>
              </a:tr>
              <a:tr h="881062">
                <a:tc>
                  <a:txBody>
                    <a:bodyPr/>
                    <a:lstStyle/>
                    <a:p>
                      <a:pPr marL="0" lvl="0" indent="0">
                        <a:buFont typeface="Arial"/>
                        <a:buNone/>
                      </a:pPr>
                      <a:r>
                        <a:rPr lang="en-US" sz="1200" dirty="0">
                          <a:latin typeface="Trebuchet MS"/>
                        </a:rPr>
                        <a:t>Embed Voice4Change England (V4CE) recommendations into recruitment, assessment and selection</a:t>
                      </a:r>
                    </a:p>
                  </a:txBody>
                  <a:tcPr/>
                </a:tc>
                <a:tc>
                  <a:txBody>
                    <a:bodyPr/>
                    <a:lstStyle/>
                    <a:p>
                      <a:pPr marL="0" lvl="0" indent="0">
                        <a:buNone/>
                      </a:pPr>
                      <a:r>
                        <a:rPr lang="en-US" sz="1200" dirty="0">
                          <a:latin typeface="Trebuchet MS"/>
                        </a:rPr>
                        <a:t>We have made significant progress on ensuring clear guidance notes, accessible applications and feedback to applicants as well as mechanisms to ensure diversity in decision makers during assessment.</a:t>
                      </a:r>
                      <a:endParaRPr lang="en-US" sz="1200" dirty="0"/>
                    </a:p>
                  </a:txBody>
                  <a:tcPr/>
                </a:tc>
                <a:extLst>
                  <a:ext uri="{0D108BD9-81ED-4DB2-BD59-A6C34878D82A}">
                    <a16:rowId xmlns:a16="http://schemas.microsoft.com/office/drawing/2014/main" val="1228827417"/>
                  </a:ext>
                </a:extLst>
              </a:tr>
            </a:tbl>
          </a:graphicData>
        </a:graphic>
      </p:graphicFrame>
      <p:sp>
        <p:nvSpPr>
          <p:cNvPr id="6" name="TextBox 5">
            <a:extLst>
              <a:ext uri="{FF2B5EF4-FFF2-40B4-BE49-F238E27FC236}">
                <a16:creationId xmlns:a16="http://schemas.microsoft.com/office/drawing/2014/main" id="{492F27B0-A833-4826-1E65-D32D40CFBDEA}"/>
              </a:ext>
            </a:extLst>
          </p:cNvPr>
          <p:cNvSpPr txBox="1"/>
          <p:nvPr/>
        </p:nvSpPr>
        <p:spPr>
          <a:xfrm>
            <a:off x="813816" y="5423504"/>
            <a:ext cx="7855374"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i="1" dirty="0">
                <a:latin typeface="Trebuchet MS"/>
              </a:rPr>
              <a:t>Next financial year 2025/26, our EDI strategic focus will be on:</a:t>
            </a:r>
          </a:p>
          <a:p>
            <a:pPr marL="285750" indent="-285750">
              <a:buFont typeface="Arial"/>
              <a:buChar char="•"/>
            </a:pPr>
            <a:r>
              <a:rPr lang="en-US" sz="1200" i="1" dirty="0">
                <a:latin typeface="Trebuchet MS"/>
              </a:rPr>
              <a:t>Deepening and expanding our EDI </a:t>
            </a:r>
          </a:p>
          <a:p>
            <a:pPr marL="285750" indent="-285750">
              <a:buFont typeface="Arial"/>
              <a:buChar char="•"/>
            </a:pPr>
            <a:r>
              <a:rPr lang="en-US" sz="1200" i="1" dirty="0">
                <a:latin typeface="Trebuchet MS"/>
              </a:rPr>
              <a:t>Drive policy and systems change by advocating for EDI related action through advocacy and thought leadership</a:t>
            </a:r>
          </a:p>
          <a:p>
            <a:pPr marL="285750" indent="-285750">
              <a:buFont typeface="Arial"/>
              <a:buChar char="•"/>
            </a:pPr>
            <a:r>
              <a:rPr lang="en-US" sz="1200" i="1" dirty="0">
                <a:latin typeface="Trebuchet MS"/>
              </a:rPr>
              <a:t>Enhanced EDI staff training across the </a:t>
            </a:r>
            <a:r>
              <a:rPr lang="en-US" sz="1200" i="1" dirty="0" err="1">
                <a:latin typeface="Trebuchet MS"/>
              </a:rPr>
              <a:t>organisation</a:t>
            </a:r>
            <a:endParaRPr lang="en-US" sz="1200" i="1" dirty="0">
              <a:latin typeface="Trebuchet MS"/>
            </a:endParaRPr>
          </a:p>
          <a:p>
            <a:pPr marL="285750" indent="-285750">
              <a:buFont typeface="Arial"/>
              <a:buChar char="•"/>
            </a:pPr>
            <a:endParaRPr lang="en-US" sz="1400" i="1" dirty="0">
              <a:latin typeface="Trebuchet MS"/>
            </a:endParaRPr>
          </a:p>
        </p:txBody>
      </p:sp>
    </p:spTree>
    <p:extLst>
      <p:ext uri="{BB962C8B-B14F-4D97-AF65-F5344CB8AC3E}">
        <p14:creationId xmlns:p14="http://schemas.microsoft.com/office/powerpoint/2010/main" val="2405467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50D41-248B-B1FC-8ECB-46B08CFC2C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D7BE62A-9263-9C06-1709-D875EDB0AB2F}"/>
              </a:ext>
            </a:extLst>
          </p:cNvPr>
          <p:cNvSpPr>
            <a:spLocks noGrp="1"/>
          </p:cNvSpPr>
          <p:nvPr>
            <p:ph type="title"/>
          </p:nvPr>
        </p:nvSpPr>
        <p:spPr>
          <a:xfrm>
            <a:off x="190811" y="530866"/>
            <a:ext cx="4376738" cy="1069190"/>
          </a:xfrm>
        </p:spPr>
        <p:txBody>
          <a:bodyPr>
            <a:noAutofit/>
          </a:bodyPr>
          <a:lstStyle/>
          <a:p>
            <a:r>
              <a:rPr lang="en-US" sz="2400" b="1">
                <a:latin typeface="Trebuchet MS"/>
              </a:rPr>
              <a:t>Indicator 2: Embedding EDI across workplace practices</a:t>
            </a:r>
          </a:p>
        </p:txBody>
      </p:sp>
      <p:sp>
        <p:nvSpPr>
          <p:cNvPr id="2" name="TextBox 1">
            <a:extLst>
              <a:ext uri="{FF2B5EF4-FFF2-40B4-BE49-F238E27FC236}">
                <a16:creationId xmlns:a16="http://schemas.microsoft.com/office/drawing/2014/main" id="{04530F27-12CC-59EA-E0C2-0EFD2394737F}"/>
              </a:ext>
            </a:extLst>
          </p:cNvPr>
          <p:cNvSpPr txBox="1"/>
          <p:nvPr/>
        </p:nvSpPr>
        <p:spPr>
          <a:xfrm>
            <a:off x="603504" y="2051919"/>
            <a:ext cx="7781544" cy="3570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Trebuchet MS"/>
              </a:rPr>
              <a:t>Our commitment to EDI is key to how we work and we are embedding this across every level of our work.</a:t>
            </a:r>
          </a:p>
          <a:p>
            <a:endParaRPr lang="en-US" sz="1400" dirty="0">
              <a:latin typeface="Trebuchet MS"/>
              <a:ea typeface="+mn-lt"/>
              <a:cs typeface="+mn-lt"/>
            </a:endParaRPr>
          </a:p>
          <a:p>
            <a:pPr marL="285750" indent="-285750">
              <a:buFont typeface="Arial"/>
              <a:buChar char="•"/>
            </a:pPr>
            <a:r>
              <a:rPr lang="en-US" sz="1400" dirty="0">
                <a:latin typeface="Trebuchet MS"/>
                <a:ea typeface="+mn-lt"/>
                <a:cs typeface="+mn-lt"/>
              </a:rPr>
              <a:t>We have made ‘Equity’ a core company value</a:t>
            </a:r>
          </a:p>
          <a:p>
            <a:pPr marL="285750" indent="-285750">
              <a:buFont typeface="Arial"/>
              <a:buChar char="•"/>
            </a:pPr>
            <a:endParaRPr lang="en-US" sz="600" dirty="0">
              <a:latin typeface="Trebuchet MS"/>
              <a:ea typeface="+mn-lt"/>
              <a:cs typeface="+mn-lt"/>
            </a:endParaRPr>
          </a:p>
          <a:p>
            <a:pPr marL="285750" indent="-285750">
              <a:buFont typeface="Arial"/>
              <a:buChar char="•"/>
            </a:pPr>
            <a:r>
              <a:rPr lang="en-US" sz="1400" dirty="0">
                <a:latin typeface="Trebuchet MS"/>
                <a:ea typeface="+mn-lt"/>
                <a:cs typeface="+mn-lt"/>
              </a:rPr>
              <a:t>We have a dedicated EDI staff working group</a:t>
            </a:r>
          </a:p>
          <a:p>
            <a:pPr marL="285750" indent="-285750">
              <a:buFont typeface="Arial"/>
              <a:buChar char="•"/>
            </a:pPr>
            <a:endParaRPr lang="en-US" sz="600" dirty="0">
              <a:latin typeface="Trebuchet MS"/>
            </a:endParaRPr>
          </a:p>
          <a:p>
            <a:pPr marL="285750" indent="-285750">
              <a:buFont typeface="Arial"/>
              <a:buChar char="•"/>
            </a:pPr>
            <a:r>
              <a:rPr lang="en-US" sz="1400" dirty="0">
                <a:latin typeface="Trebuchet MS"/>
              </a:rPr>
              <a:t>We are an accredited member of the Living Wage Campaign ensuring fair pay</a:t>
            </a:r>
          </a:p>
          <a:p>
            <a:pPr marL="285750" indent="-285750">
              <a:buFont typeface="Arial"/>
              <a:buChar char="•"/>
            </a:pPr>
            <a:endParaRPr lang="en-US" sz="600" dirty="0">
              <a:latin typeface="Trebuchet MS"/>
            </a:endParaRPr>
          </a:p>
          <a:p>
            <a:pPr marL="285750" indent="-285750">
              <a:buFont typeface="Arial"/>
              <a:buChar char="•"/>
            </a:pPr>
            <a:r>
              <a:rPr lang="en-US" sz="1400" dirty="0">
                <a:latin typeface="Trebuchet MS"/>
              </a:rPr>
              <a:t>We are a Disability Confident employer, promoting accessible hiring and work practices</a:t>
            </a:r>
          </a:p>
          <a:p>
            <a:pPr marL="285750" indent="-285750">
              <a:buFont typeface="Arial"/>
              <a:buChar char="•"/>
            </a:pPr>
            <a:endParaRPr lang="en-US" sz="600" dirty="0">
              <a:latin typeface="Trebuchet MS"/>
            </a:endParaRPr>
          </a:p>
          <a:p>
            <a:pPr marL="285750" indent="-285750">
              <a:buFont typeface="Arial"/>
              <a:buChar char="•"/>
            </a:pPr>
            <a:r>
              <a:rPr lang="en-US" sz="1400" dirty="0">
                <a:latin typeface="Trebuchet MS"/>
              </a:rPr>
              <a:t>We are a </a:t>
            </a:r>
            <a:r>
              <a:rPr lang="en-US" sz="1400" dirty="0" err="1">
                <a:latin typeface="Trebuchet MS"/>
              </a:rPr>
              <a:t>recognised</a:t>
            </a:r>
            <a:r>
              <a:rPr lang="en-US" sz="1400" dirty="0">
                <a:latin typeface="Trebuchet MS"/>
              </a:rPr>
              <a:t> Mindful Employer with flexible work options and trained Mental Health First Aiders</a:t>
            </a:r>
          </a:p>
          <a:p>
            <a:pPr marL="285750" indent="-285750">
              <a:buFont typeface="Arial"/>
              <a:buChar char="•"/>
            </a:pPr>
            <a:endParaRPr lang="en-US" sz="600" dirty="0">
              <a:latin typeface="Trebuchet MS"/>
            </a:endParaRPr>
          </a:p>
          <a:p>
            <a:pPr marL="285750" indent="-285750">
              <a:buFont typeface="Arial"/>
              <a:buChar char="•"/>
            </a:pPr>
            <a:r>
              <a:rPr lang="en-US" sz="1400" dirty="0">
                <a:latin typeface="Trebuchet MS"/>
              </a:rPr>
              <a:t>We have introduced an online suite of EDI training modules for staff, including, but not limited to unconscious bias, neurodiversity and cultural awareness</a:t>
            </a:r>
          </a:p>
          <a:p>
            <a:pPr marL="285750" indent="-285750">
              <a:buFont typeface="Arial"/>
              <a:buChar char="•"/>
            </a:pPr>
            <a:endParaRPr lang="en-US" sz="600" dirty="0">
              <a:latin typeface="Trebuchet MS"/>
            </a:endParaRPr>
          </a:p>
          <a:p>
            <a:pPr marL="285750" indent="-285750">
              <a:buFont typeface="Arial"/>
              <a:buChar char="•"/>
            </a:pPr>
            <a:r>
              <a:rPr lang="en-US" sz="1400" dirty="0">
                <a:latin typeface="Trebuchet MS"/>
              </a:rPr>
              <a:t>We have annual EDI-focused board sessions to embed inclusive principles in governance and empower staff to take opportunities to advance EDI</a:t>
            </a:r>
            <a:endParaRPr lang="en-US" dirty="0"/>
          </a:p>
        </p:txBody>
      </p:sp>
    </p:spTree>
    <p:extLst>
      <p:ext uri="{BB962C8B-B14F-4D97-AF65-F5344CB8AC3E}">
        <p14:creationId xmlns:p14="http://schemas.microsoft.com/office/powerpoint/2010/main" val="1013054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1C841-B88D-1055-E9BF-E1AC00B4F9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983C1C1-E71A-B7FC-C2D9-E9337B6D4ACA}"/>
              </a:ext>
            </a:extLst>
          </p:cNvPr>
          <p:cNvSpPr>
            <a:spLocks noGrp="1"/>
          </p:cNvSpPr>
          <p:nvPr>
            <p:ph type="title"/>
          </p:nvPr>
        </p:nvSpPr>
        <p:spPr>
          <a:xfrm>
            <a:off x="190811" y="530866"/>
            <a:ext cx="4376738" cy="1069190"/>
          </a:xfrm>
        </p:spPr>
        <p:txBody>
          <a:bodyPr>
            <a:noAutofit/>
          </a:bodyPr>
          <a:lstStyle/>
          <a:p>
            <a:r>
              <a:rPr lang="en-US" sz="2400" b="1">
                <a:latin typeface="Trebuchet MS"/>
              </a:rPr>
              <a:t>Indicator 3: Diverse staff workforce</a:t>
            </a:r>
          </a:p>
        </p:txBody>
      </p:sp>
      <p:sp>
        <p:nvSpPr>
          <p:cNvPr id="2" name="TextBox 1">
            <a:extLst>
              <a:ext uri="{FF2B5EF4-FFF2-40B4-BE49-F238E27FC236}">
                <a16:creationId xmlns:a16="http://schemas.microsoft.com/office/drawing/2014/main" id="{98196F21-CA5D-23FD-BE26-313844F96517}"/>
              </a:ext>
            </a:extLst>
          </p:cNvPr>
          <p:cNvSpPr txBox="1"/>
          <p:nvPr/>
        </p:nvSpPr>
        <p:spPr>
          <a:xfrm>
            <a:off x="628854" y="1823319"/>
            <a:ext cx="793772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Trebuchet MS"/>
                <a:ea typeface="+mn-lt"/>
                <a:cs typeface="+mn-lt"/>
              </a:rPr>
              <a:t>A diverse staff base brings a range of perspectives, experiences, and skills, fostering innovation, improving decision-making, and ensuring our work is more inclusive and reflective of the communities we serve (data from May 2024).</a:t>
            </a:r>
            <a:endParaRPr lang="en-US" sz="1400" dirty="0"/>
          </a:p>
          <a:p>
            <a:endParaRPr lang="en-US" sz="1400" dirty="0">
              <a:latin typeface="Trebuchet MS"/>
              <a:ea typeface="+mn-lt"/>
              <a:cs typeface="+mn-lt"/>
            </a:endParaRPr>
          </a:p>
        </p:txBody>
      </p:sp>
      <p:pic>
        <p:nvPicPr>
          <p:cNvPr id="4" name="Picture 3" descr="A bar graph with numbers and text&#10;&#10;AI-generated content may be incorrect.">
            <a:extLst>
              <a:ext uri="{FF2B5EF4-FFF2-40B4-BE49-F238E27FC236}">
                <a16:creationId xmlns:a16="http://schemas.microsoft.com/office/drawing/2014/main" id="{A0B9F824-6D06-1CB6-8EFF-49D73036F83F}"/>
              </a:ext>
            </a:extLst>
          </p:cNvPr>
          <p:cNvPicPr>
            <a:picLocks noChangeAspect="1"/>
          </p:cNvPicPr>
          <p:nvPr/>
        </p:nvPicPr>
        <p:blipFill>
          <a:blip r:embed="rId3"/>
          <a:stretch>
            <a:fillRect/>
          </a:stretch>
        </p:blipFill>
        <p:spPr>
          <a:xfrm>
            <a:off x="1269026" y="2531689"/>
            <a:ext cx="6404242" cy="3648395"/>
          </a:xfrm>
          <a:prstGeom prst="rect">
            <a:avLst/>
          </a:prstGeom>
        </p:spPr>
      </p:pic>
    </p:spTree>
    <p:extLst>
      <p:ext uri="{BB962C8B-B14F-4D97-AF65-F5344CB8AC3E}">
        <p14:creationId xmlns:p14="http://schemas.microsoft.com/office/powerpoint/2010/main" val="3905018519"/>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40688-676D-B38A-5D81-F098EE10A7A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DEA2BF8-0D9E-3E71-3B13-75AC88D8BD2B}"/>
              </a:ext>
            </a:extLst>
          </p:cNvPr>
          <p:cNvSpPr>
            <a:spLocks noGrp="1"/>
          </p:cNvSpPr>
          <p:nvPr>
            <p:ph type="title"/>
          </p:nvPr>
        </p:nvSpPr>
        <p:spPr>
          <a:xfrm>
            <a:off x="190811" y="530866"/>
            <a:ext cx="4376738" cy="1069190"/>
          </a:xfrm>
        </p:spPr>
        <p:txBody>
          <a:bodyPr>
            <a:noAutofit/>
          </a:bodyPr>
          <a:lstStyle/>
          <a:p>
            <a:r>
              <a:rPr lang="en-US" sz="2400" b="1">
                <a:latin typeface="Trebuchet MS"/>
              </a:rPr>
              <a:t>Indicator 4: Diverse board team</a:t>
            </a:r>
          </a:p>
        </p:txBody>
      </p:sp>
      <p:sp>
        <p:nvSpPr>
          <p:cNvPr id="2" name="TextBox 1">
            <a:extLst>
              <a:ext uri="{FF2B5EF4-FFF2-40B4-BE49-F238E27FC236}">
                <a16:creationId xmlns:a16="http://schemas.microsoft.com/office/drawing/2014/main" id="{3D019666-FFC0-138F-F0A4-CFEE311FDE4F}"/>
              </a:ext>
            </a:extLst>
          </p:cNvPr>
          <p:cNvSpPr txBox="1"/>
          <p:nvPr/>
        </p:nvSpPr>
        <p:spPr>
          <a:xfrm>
            <a:off x="401645" y="1879624"/>
            <a:ext cx="8350737"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Trebuchet MS"/>
                <a:ea typeface="+mn-lt"/>
                <a:cs typeface="+mn-lt"/>
              </a:rPr>
              <a:t>A diverse Board of Trustees strengthens oversight, broadens networks and influence, and helps challenge assumptions, ensuring more inclusive, effective, and forward-thinking governance (data from July 2024).</a:t>
            </a:r>
          </a:p>
          <a:p>
            <a:endParaRPr lang="en-US" sz="1400">
              <a:latin typeface="Trebuchet MS"/>
              <a:cs typeface="Arial"/>
            </a:endParaRPr>
          </a:p>
        </p:txBody>
      </p:sp>
      <p:pic>
        <p:nvPicPr>
          <p:cNvPr id="4" name="Picture 3" descr="A graph of a number of people&#10;&#10;AI-generated content may be incorrect.">
            <a:extLst>
              <a:ext uri="{FF2B5EF4-FFF2-40B4-BE49-F238E27FC236}">
                <a16:creationId xmlns:a16="http://schemas.microsoft.com/office/drawing/2014/main" id="{D5398673-06AB-6188-C1CC-F564AA2B99F0}"/>
              </a:ext>
            </a:extLst>
          </p:cNvPr>
          <p:cNvPicPr>
            <a:picLocks noChangeAspect="1"/>
          </p:cNvPicPr>
          <p:nvPr/>
        </p:nvPicPr>
        <p:blipFill>
          <a:blip r:embed="rId2"/>
          <a:stretch>
            <a:fillRect/>
          </a:stretch>
        </p:blipFill>
        <p:spPr>
          <a:xfrm>
            <a:off x="1446839" y="2661398"/>
            <a:ext cx="6259925" cy="3571474"/>
          </a:xfrm>
          <a:prstGeom prst="rect">
            <a:avLst/>
          </a:prstGeom>
        </p:spPr>
      </p:pic>
    </p:spTree>
    <p:extLst>
      <p:ext uri="{BB962C8B-B14F-4D97-AF65-F5344CB8AC3E}">
        <p14:creationId xmlns:p14="http://schemas.microsoft.com/office/powerpoint/2010/main" val="2922475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77E35-BFD7-C144-48E9-16A2AFD0677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8198F7A-97FD-A74D-72FB-E8047221D7E7}"/>
              </a:ext>
            </a:extLst>
          </p:cNvPr>
          <p:cNvSpPr>
            <a:spLocks noGrp="1"/>
          </p:cNvSpPr>
          <p:nvPr>
            <p:ph type="title"/>
          </p:nvPr>
        </p:nvSpPr>
        <p:spPr>
          <a:xfrm>
            <a:off x="190811" y="530866"/>
            <a:ext cx="4376738" cy="1069190"/>
          </a:xfrm>
        </p:spPr>
        <p:txBody>
          <a:bodyPr>
            <a:noAutofit/>
          </a:bodyPr>
          <a:lstStyle/>
          <a:p>
            <a:r>
              <a:rPr lang="en-US" sz="2400" b="1" dirty="0">
                <a:latin typeface="Trebuchet MS"/>
              </a:rPr>
              <a:t>Indicator 5: Driving inclusive delivery - diversify our student population</a:t>
            </a:r>
          </a:p>
        </p:txBody>
      </p:sp>
      <p:sp>
        <p:nvSpPr>
          <p:cNvPr id="2" name="TextBox 1">
            <a:extLst>
              <a:ext uri="{FF2B5EF4-FFF2-40B4-BE49-F238E27FC236}">
                <a16:creationId xmlns:a16="http://schemas.microsoft.com/office/drawing/2014/main" id="{D7CB82DE-6C85-E84E-0DD7-B67654022469}"/>
              </a:ext>
            </a:extLst>
          </p:cNvPr>
          <p:cNvSpPr txBox="1"/>
          <p:nvPr/>
        </p:nvSpPr>
        <p:spPr>
          <a:xfrm>
            <a:off x="713571" y="1872744"/>
            <a:ext cx="7649053"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Trebuchet MS"/>
              </a:rPr>
              <a:t>Monitoring ‘who we support’ will always be a fundamental part of how we ensure we are equitable. Our latest data suggest that we are making progress on this, with a higher ethnic diversity of participants than ever before (37%)</a:t>
            </a:r>
          </a:p>
        </p:txBody>
      </p:sp>
      <p:pic>
        <p:nvPicPr>
          <p:cNvPr id="6" name="Picture 5">
            <a:extLst>
              <a:ext uri="{FF2B5EF4-FFF2-40B4-BE49-F238E27FC236}">
                <a16:creationId xmlns:a16="http://schemas.microsoft.com/office/drawing/2014/main" id="{6DC0A6C4-3ECD-9D98-7DD8-9CDE8C4B815F}"/>
              </a:ext>
            </a:extLst>
          </p:cNvPr>
          <p:cNvPicPr>
            <a:picLocks noChangeAspect="1"/>
          </p:cNvPicPr>
          <p:nvPr/>
        </p:nvPicPr>
        <p:blipFill>
          <a:blip r:embed="rId3"/>
          <a:stretch>
            <a:fillRect/>
          </a:stretch>
        </p:blipFill>
        <p:spPr>
          <a:xfrm>
            <a:off x="1256009" y="2720810"/>
            <a:ext cx="6068335" cy="3300992"/>
          </a:xfrm>
          <a:prstGeom prst="rect">
            <a:avLst/>
          </a:prstGeom>
        </p:spPr>
      </p:pic>
    </p:spTree>
    <p:extLst>
      <p:ext uri="{BB962C8B-B14F-4D97-AF65-F5344CB8AC3E}">
        <p14:creationId xmlns:p14="http://schemas.microsoft.com/office/powerpoint/2010/main" val="971488831"/>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4CED3-DDBF-B2D1-A385-3531CBD1FEF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E3BAE40-FEEF-154F-363D-2C03FE41D038}"/>
              </a:ext>
            </a:extLst>
          </p:cNvPr>
          <p:cNvSpPr>
            <a:spLocks noGrp="1"/>
          </p:cNvSpPr>
          <p:nvPr>
            <p:ph type="title"/>
          </p:nvPr>
        </p:nvSpPr>
        <p:spPr>
          <a:xfrm>
            <a:off x="190811" y="530866"/>
            <a:ext cx="4376738" cy="1069190"/>
          </a:xfrm>
        </p:spPr>
        <p:txBody>
          <a:bodyPr>
            <a:noAutofit/>
          </a:bodyPr>
          <a:lstStyle/>
          <a:p>
            <a:r>
              <a:rPr lang="en-US" sz="2400" b="1" dirty="0">
                <a:latin typeface="Trebuchet MS"/>
              </a:rPr>
              <a:t>Indicator 6: Driving inclusive delivery - diversify our contributor list</a:t>
            </a:r>
          </a:p>
        </p:txBody>
      </p:sp>
      <p:sp>
        <p:nvSpPr>
          <p:cNvPr id="2" name="TextBox 1">
            <a:extLst>
              <a:ext uri="{FF2B5EF4-FFF2-40B4-BE49-F238E27FC236}">
                <a16:creationId xmlns:a16="http://schemas.microsoft.com/office/drawing/2014/main" id="{340117CB-90D9-0E86-30E8-6390927641FB}"/>
              </a:ext>
            </a:extLst>
          </p:cNvPr>
          <p:cNvSpPr txBox="1"/>
          <p:nvPr/>
        </p:nvSpPr>
        <p:spPr>
          <a:xfrm>
            <a:off x="548640" y="2265450"/>
            <a:ext cx="7763256" cy="21544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a:buChar char="•"/>
            </a:pPr>
            <a:r>
              <a:rPr lang="en-US" sz="1400" dirty="0">
                <a:latin typeface="Trebuchet MS"/>
              </a:rPr>
              <a:t>We are committed to embedding anti-racist practice across all aspects of our programmes. Ensuring that our </a:t>
            </a:r>
            <a:r>
              <a:rPr lang="en-US" sz="1400" dirty="0" err="1">
                <a:latin typeface="Trebuchet MS"/>
              </a:rPr>
              <a:t>programme</a:t>
            </a:r>
            <a:r>
              <a:rPr lang="en-US" sz="1400" dirty="0">
                <a:latin typeface="Trebuchet MS"/>
              </a:rPr>
              <a:t> contributors represent the diversity of our participants is a critical part of ensuring inclusive delivery.</a:t>
            </a:r>
          </a:p>
          <a:p>
            <a:pPr marL="171450" indent="-171450">
              <a:buFont typeface="Arial"/>
              <a:buChar char="•"/>
            </a:pPr>
            <a:endParaRPr lang="en-US" sz="1400" dirty="0">
              <a:latin typeface="Trebuchet MS"/>
            </a:endParaRPr>
          </a:p>
          <a:p>
            <a:pPr marL="171450" indent="-171450">
              <a:buFont typeface="Arial"/>
              <a:buChar char="•"/>
            </a:pPr>
            <a:r>
              <a:rPr lang="en-US" sz="1400" dirty="0">
                <a:latin typeface="Trebuchet MS"/>
              </a:rPr>
              <a:t>During 25/26 we will be embedding EDI data monitoring into our systems to track and increase the diversity of contributors on our programmes. This will include tracking all contributors (facilitators, witnesses, experts and consultants).</a:t>
            </a:r>
            <a:endParaRPr lang="en-US" sz="1400" dirty="0" err="1">
              <a:latin typeface="Aptos" panose="020B0004020202020204"/>
            </a:endParaRPr>
          </a:p>
          <a:p>
            <a:endParaRPr lang="en-US" sz="1100" dirty="0">
              <a:latin typeface="Trebuchet MS"/>
            </a:endParaRPr>
          </a:p>
          <a:p>
            <a:pPr marL="171450" indent="-171450">
              <a:buFont typeface="Arial"/>
              <a:buChar char="•"/>
            </a:pPr>
            <a:endParaRPr lang="en-US" sz="1100" dirty="0">
              <a:latin typeface="Trebuchet MS"/>
            </a:endParaRPr>
          </a:p>
          <a:p>
            <a:endParaRPr lang="en-US" sz="1400" dirty="0">
              <a:latin typeface="Trebuchet MS"/>
            </a:endParaRPr>
          </a:p>
        </p:txBody>
      </p:sp>
    </p:spTree>
    <p:extLst>
      <p:ext uri="{BB962C8B-B14F-4D97-AF65-F5344CB8AC3E}">
        <p14:creationId xmlns:p14="http://schemas.microsoft.com/office/powerpoint/2010/main" val="2594020423"/>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F4F41-FB3D-7EA3-DA92-4DDE17FB4D1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A946909-F817-44D1-8FDC-37772F8252CD}"/>
              </a:ext>
            </a:extLst>
          </p:cNvPr>
          <p:cNvSpPr>
            <a:spLocks noGrp="1"/>
          </p:cNvSpPr>
          <p:nvPr>
            <p:ph type="title"/>
          </p:nvPr>
        </p:nvSpPr>
        <p:spPr>
          <a:xfrm>
            <a:off x="190811" y="530866"/>
            <a:ext cx="4376738" cy="1069190"/>
          </a:xfrm>
        </p:spPr>
        <p:txBody>
          <a:bodyPr>
            <a:noAutofit/>
          </a:bodyPr>
          <a:lstStyle/>
          <a:p>
            <a:r>
              <a:rPr lang="en-US" sz="2400" b="1">
                <a:latin typeface="Trebuchet MS"/>
              </a:rPr>
              <a:t>Indicator 7: Delivering equitable skills outcomes for our social entrepreneurs </a:t>
            </a:r>
          </a:p>
        </p:txBody>
      </p:sp>
      <p:sp>
        <p:nvSpPr>
          <p:cNvPr id="5" name="TextBox 4">
            <a:extLst>
              <a:ext uri="{FF2B5EF4-FFF2-40B4-BE49-F238E27FC236}">
                <a16:creationId xmlns:a16="http://schemas.microsoft.com/office/drawing/2014/main" id="{E4E91A22-7E6F-5439-48E8-E928896C4680}"/>
              </a:ext>
            </a:extLst>
          </p:cNvPr>
          <p:cNvSpPr txBox="1"/>
          <p:nvPr/>
        </p:nvSpPr>
        <p:spPr>
          <a:xfrm>
            <a:off x="453358" y="1826878"/>
            <a:ext cx="7939528"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Trebuchet MS"/>
                <a:ea typeface="+mn-lt"/>
                <a:cs typeface="+mn-lt"/>
              </a:rPr>
              <a:t>As we look to further understand equity from an outcomes point of view, we will start to regularly monitor specific outcomes to see if the results we are seeing vary by different demographic characteristics.  The initial signs are positive, and we have found that the average change in skills score (over the course of our </a:t>
            </a:r>
            <a:r>
              <a:rPr lang="en-US" sz="1400" err="1">
                <a:latin typeface="Trebuchet MS"/>
                <a:ea typeface="+mn-lt"/>
                <a:cs typeface="+mn-lt"/>
              </a:rPr>
              <a:t>programme</a:t>
            </a:r>
            <a:r>
              <a:rPr lang="en-US" sz="1400">
                <a:latin typeface="Trebuchet MS"/>
                <a:ea typeface="+mn-lt"/>
                <a:cs typeface="+mn-lt"/>
              </a:rPr>
              <a:t>) is very similar, irrespective of ethnicity. </a:t>
            </a:r>
            <a:endParaRPr lang="en-US"/>
          </a:p>
        </p:txBody>
      </p:sp>
      <p:pic>
        <p:nvPicPr>
          <p:cNvPr id="4" name="Picture 3">
            <a:extLst>
              <a:ext uri="{FF2B5EF4-FFF2-40B4-BE49-F238E27FC236}">
                <a16:creationId xmlns:a16="http://schemas.microsoft.com/office/drawing/2014/main" id="{2B2370FD-6010-E436-A4D3-9AE938020E3B}"/>
              </a:ext>
            </a:extLst>
          </p:cNvPr>
          <p:cNvPicPr>
            <a:picLocks noChangeAspect="1"/>
          </p:cNvPicPr>
          <p:nvPr/>
        </p:nvPicPr>
        <p:blipFill>
          <a:blip r:embed="rId3"/>
          <a:stretch>
            <a:fillRect/>
          </a:stretch>
        </p:blipFill>
        <p:spPr>
          <a:xfrm>
            <a:off x="1484249" y="3099997"/>
            <a:ext cx="5877745" cy="3391373"/>
          </a:xfrm>
          <a:prstGeom prst="rect">
            <a:avLst/>
          </a:prstGeom>
        </p:spPr>
      </p:pic>
    </p:spTree>
    <p:extLst>
      <p:ext uri="{BB962C8B-B14F-4D97-AF65-F5344CB8AC3E}">
        <p14:creationId xmlns:p14="http://schemas.microsoft.com/office/powerpoint/2010/main" val="1427467763"/>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1C29D-260C-4F3E-50A6-115365CAE18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7CA2989-F429-61D8-0C12-2A84A259C9F8}"/>
              </a:ext>
            </a:extLst>
          </p:cNvPr>
          <p:cNvSpPr>
            <a:spLocks noGrp="1"/>
          </p:cNvSpPr>
          <p:nvPr>
            <p:ph type="title"/>
          </p:nvPr>
        </p:nvSpPr>
        <p:spPr>
          <a:xfrm>
            <a:off x="190811" y="530866"/>
            <a:ext cx="4376738" cy="1069190"/>
          </a:xfrm>
        </p:spPr>
        <p:txBody>
          <a:bodyPr>
            <a:noAutofit/>
          </a:bodyPr>
          <a:lstStyle/>
          <a:p>
            <a:r>
              <a:rPr lang="en-US" sz="2000" b="1">
                <a:latin typeface="Trebuchet MS"/>
              </a:rPr>
              <a:t>Indicator 8: Delivering equitable financial performance outcomes for our social entrepreneurs </a:t>
            </a:r>
          </a:p>
        </p:txBody>
      </p:sp>
      <p:sp>
        <p:nvSpPr>
          <p:cNvPr id="2" name="TextBox 1">
            <a:extLst>
              <a:ext uri="{FF2B5EF4-FFF2-40B4-BE49-F238E27FC236}">
                <a16:creationId xmlns:a16="http://schemas.microsoft.com/office/drawing/2014/main" id="{BFC71CE1-D923-D684-34F8-625896FF363E}"/>
              </a:ext>
            </a:extLst>
          </p:cNvPr>
          <p:cNvSpPr txBox="1"/>
          <p:nvPr/>
        </p:nvSpPr>
        <p:spPr>
          <a:xfrm>
            <a:off x="658368" y="1798627"/>
            <a:ext cx="7716971"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latin typeface="Trebuchet MS"/>
                <a:ea typeface="+mn-lt"/>
                <a:cs typeface="+mn-lt"/>
              </a:rPr>
              <a:t>We </a:t>
            </a:r>
            <a:r>
              <a:rPr lang="en-US" sz="1200" dirty="0" err="1">
                <a:latin typeface="Trebuchet MS"/>
                <a:ea typeface="+mn-lt"/>
                <a:cs typeface="+mn-lt"/>
              </a:rPr>
              <a:t>analyse</a:t>
            </a:r>
            <a:r>
              <a:rPr lang="en-US" sz="1200" dirty="0">
                <a:latin typeface="Trebuchet MS"/>
                <a:ea typeface="+mn-lt"/>
                <a:cs typeface="+mn-lt"/>
              </a:rPr>
              <a:t> growth rate of traded income for those that receive SSE Match Trading grants. Recent analysis found that early-stage organisations led by individuals from communities experiencing racial inequity outperform white-led ventures in terms of trading income growth rate. However, for later stage ventures this trend is reversed. </a:t>
            </a:r>
            <a:endParaRPr lang="en-US" sz="1200" dirty="0"/>
          </a:p>
          <a:p>
            <a:endParaRPr lang="en-US" sz="1200" dirty="0">
              <a:latin typeface="Trebuchet MS"/>
              <a:ea typeface="+mn-lt"/>
              <a:cs typeface="+mn-lt"/>
            </a:endParaRPr>
          </a:p>
          <a:p>
            <a:r>
              <a:rPr lang="en-US" sz="1200" dirty="0">
                <a:latin typeface="Trebuchet MS"/>
                <a:ea typeface="+mn-lt"/>
                <a:cs typeface="+mn-lt"/>
              </a:rPr>
              <a:t>These findings have prompted us to investigate what factors might be driving this disparity in order that they can be addressed. Our working hypothesis indicates that the difference might be, at least in part, attributed to systemic barriers which organisations led by individuals from communities experiencing  racial inequity face, and which become more prevalent in the later stage of business development. This analysis has informed the development of new programmes.</a:t>
            </a:r>
            <a:endParaRPr lang="en-US" sz="1200" dirty="0">
              <a:latin typeface="Trebuchet MS"/>
            </a:endParaRPr>
          </a:p>
        </p:txBody>
      </p:sp>
      <p:grpSp>
        <p:nvGrpSpPr>
          <p:cNvPr id="7" name="Group 6">
            <a:extLst>
              <a:ext uri="{FF2B5EF4-FFF2-40B4-BE49-F238E27FC236}">
                <a16:creationId xmlns:a16="http://schemas.microsoft.com/office/drawing/2014/main" id="{271830C9-AA23-1121-DE1E-CA7B88C84512}"/>
              </a:ext>
            </a:extLst>
          </p:cNvPr>
          <p:cNvGrpSpPr/>
          <p:nvPr/>
        </p:nvGrpSpPr>
        <p:grpSpPr>
          <a:xfrm>
            <a:off x="2574398" y="3936190"/>
            <a:ext cx="3884910" cy="2521476"/>
            <a:chOff x="2086122" y="3613025"/>
            <a:chExt cx="4480627" cy="2940955"/>
          </a:xfrm>
        </p:grpSpPr>
        <p:pic>
          <p:nvPicPr>
            <p:cNvPr id="4" name="Picture 3" descr="A graph of different colored bars&#10;&#10;AI-generated content may be incorrect.">
              <a:extLst>
                <a:ext uri="{FF2B5EF4-FFF2-40B4-BE49-F238E27FC236}">
                  <a16:creationId xmlns:a16="http://schemas.microsoft.com/office/drawing/2014/main" id="{465F8E92-7C05-D220-C27D-5BDFD97CA4DC}"/>
                </a:ext>
              </a:extLst>
            </p:cNvPr>
            <p:cNvPicPr>
              <a:picLocks noChangeAspect="1"/>
            </p:cNvPicPr>
            <p:nvPr/>
          </p:nvPicPr>
          <p:blipFill>
            <a:blip r:embed="rId3"/>
            <a:stretch>
              <a:fillRect/>
            </a:stretch>
          </p:blipFill>
          <p:spPr>
            <a:xfrm>
              <a:off x="2086122" y="3613025"/>
              <a:ext cx="4480627" cy="2940955"/>
            </a:xfrm>
            <a:prstGeom prst="rect">
              <a:avLst/>
            </a:prstGeom>
          </p:spPr>
        </p:pic>
        <p:pic>
          <p:nvPicPr>
            <p:cNvPr id="6" name="Picture 5">
              <a:extLst>
                <a:ext uri="{FF2B5EF4-FFF2-40B4-BE49-F238E27FC236}">
                  <a16:creationId xmlns:a16="http://schemas.microsoft.com/office/drawing/2014/main" id="{A535BA49-01DF-59A5-52A7-3A841C369A6E}"/>
                </a:ext>
              </a:extLst>
            </p:cNvPr>
            <p:cNvPicPr>
              <a:picLocks noChangeAspect="1"/>
            </p:cNvPicPr>
            <p:nvPr/>
          </p:nvPicPr>
          <p:blipFill>
            <a:blip r:embed="rId4"/>
            <a:stretch>
              <a:fillRect/>
            </a:stretch>
          </p:blipFill>
          <p:spPr>
            <a:xfrm>
              <a:off x="2086122" y="3952470"/>
              <a:ext cx="3235686" cy="329985"/>
            </a:xfrm>
            <a:prstGeom prst="rect">
              <a:avLst/>
            </a:prstGeom>
          </p:spPr>
        </p:pic>
      </p:grpSp>
      <p:sp>
        <p:nvSpPr>
          <p:cNvPr id="5" name="TextBox 4">
            <a:extLst>
              <a:ext uri="{FF2B5EF4-FFF2-40B4-BE49-F238E27FC236}">
                <a16:creationId xmlns:a16="http://schemas.microsoft.com/office/drawing/2014/main" id="{E75A898C-D931-CE5A-3A14-2C0210287BC5}"/>
              </a:ext>
            </a:extLst>
          </p:cNvPr>
          <p:cNvSpPr txBox="1"/>
          <p:nvPr/>
        </p:nvSpPr>
        <p:spPr>
          <a:xfrm>
            <a:off x="2574398" y="3864246"/>
            <a:ext cx="3776473"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00" b="1" dirty="0">
                <a:solidFill>
                  <a:schemeClr val="tx1">
                    <a:lumMod val="65000"/>
                    <a:lumOff val="35000"/>
                  </a:schemeClr>
                </a:solidFill>
                <a:latin typeface="Trebuchet MS"/>
                <a:ea typeface="+mn-lt"/>
                <a:cs typeface="+mn-lt"/>
              </a:rPr>
              <a:t>Median % change in trading income from start of </a:t>
            </a:r>
            <a:r>
              <a:rPr lang="en-US" sz="900" b="1" dirty="0" err="1">
                <a:solidFill>
                  <a:schemeClr val="tx1">
                    <a:lumMod val="65000"/>
                    <a:lumOff val="35000"/>
                  </a:schemeClr>
                </a:solidFill>
                <a:latin typeface="Trebuchet MS"/>
                <a:ea typeface="+mn-lt"/>
                <a:cs typeface="+mn-lt"/>
              </a:rPr>
              <a:t>programme</a:t>
            </a:r>
            <a:r>
              <a:rPr lang="en-US" sz="900" b="1" dirty="0">
                <a:solidFill>
                  <a:schemeClr val="tx1">
                    <a:lumMod val="65000"/>
                    <a:lumOff val="35000"/>
                  </a:schemeClr>
                </a:solidFill>
                <a:latin typeface="Trebuchet MS"/>
                <a:ea typeface="+mn-lt"/>
                <a:cs typeface="+mn-lt"/>
              </a:rPr>
              <a:t> to end (by ethnicity and turnover size)</a:t>
            </a:r>
            <a:endParaRPr lang="en-US" sz="900" b="1" dirty="0">
              <a:solidFill>
                <a:schemeClr val="tx1">
                  <a:lumMod val="65000"/>
                  <a:lumOff val="35000"/>
                </a:schemeClr>
              </a:solidFill>
              <a:latin typeface="Trebuchet MS"/>
            </a:endParaRPr>
          </a:p>
        </p:txBody>
      </p:sp>
    </p:spTree>
    <p:extLst>
      <p:ext uri="{BB962C8B-B14F-4D97-AF65-F5344CB8AC3E}">
        <p14:creationId xmlns:p14="http://schemas.microsoft.com/office/powerpoint/2010/main" val="2498300217"/>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8A0B9-8905-3803-9D80-9E8612B093E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DECE080-7286-701D-0955-CB43FEB79ED7}"/>
              </a:ext>
            </a:extLst>
          </p:cNvPr>
          <p:cNvSpPr>
            <a:spLocks noGrp="1"/>
          </p:cNvSpPr>
          <p:nvPr>
            <p:ph type="title"/>
          </p:nvPr>
        </p:nvSpPr>
        <p:spPr>
          <a:xfrm>
            <a:off x="190811" y="530866"/>
            <a:ext cx="4376738" cy="1069190"/>
          </a:xfrm>
        </p:spPr>
        <p:txBody>
          <a:bodyPr>
            <a:noAutofit/>
          </a:bodyPr>
          <a:lstStyle/>
          <a:p>
            <a:r>
              <a:rPr lang="en-US" sz="2000" b="1">
                <a:latin typeface="Trebuchet MS"/>
              </a:rPr>
              <a:t>Indicator 9: Advocacy for EDI and Collaboration across the sector </a:t>
            </a:r>
          </a:p>
        </p:txBody>
      </p:sp>
      <p:sp>
        <p:nvSpPr>
          <p:cNvPr id="2" name="TextBox 1">
            <a:extLst>
              <a:ext uri="{FF2B5EF4-FFF2-40B4-BE49-F238E27FC236}">
                <a16:creationId xmlns:a16="http://schemas.microsoft.com/office/drawing/2014/main" id="{C977EB28-C407-FEBF-E452-EF2081661095}"/>
              </a:ext>
            </a:extLst>
          </p:cNvPr>
          <p:cNvSpPr txBox="1"/>
          <p:nvPr/>
        </p:nvSpPr>
        <p:spPr>
          <a:xfrm>
            <a:off x="621793" y="3522247"/>
            <a:ext cx="7790688" cy="25083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latin typeface="Trebuchet MS"/>
                <a:ea typeface="+mn-lt"/>
                <a:cs typeface="+mn-lt"/>
              </a:rPr>
              <a:t>Trading for Good</a:t>
            </a:r>
            <a:endParaRPr lang="en-US" sz="1100" dirty="0">
              <a:latin typeface="Trebuchet MS"/>
              <a:ea typeface="+mn-lt"/>
              <a:cs typeface="+mn-lt"/>
            </a:endParaRPr>
          </a:p>
          <a:p>
            <a:r>
              <a:rPr lang="en-US" sz="1100" dirty="0">
                <a:latin typeface="Trebuchet MS"/>
                <a:ea typeface="+mn-lt"/>
                <a:cs typeface="+mn-lt"/>
              </a:rPr>
              <a:t>SSE and V4CE have a longstanding strategic partnership. We are expanding this via our Trading for Good </a:t>
            </a:r>
            <a:r>
              <a:rPr lang="en-US" sz="1100" dirty="0" err="1">
                <a:latin typeface="Trebuchet MS"/>
                <a:ea typeface="+mn-lt"/>
                <a:cs typeface="+mn-lt"/>
              </a:rPr>
              <a:t>programme</a:t>
            </a:r>
            <a:r>
              <a:rPr lang="en-US" sz="1100" dirty="0">
                <a:latin typeface="Trebuchet MS"/>
                <a:ea typeface="+mn-lt"/>
                <a:cs typeface="+mn-lt"/>
              </a:rPr>
              <a:t>, on which V4CE will act as a dedicated outreach and Match Trading grants partner. The partnership is designed to be mutually beneficial. SSE will benefit from V4CE’s reach and expertise on the needs of leaders from communities experiencing racial inequity, whilst V4CE will cultivate a Match Trading grant practice within their own grants team via a skills transfer process (led by SSE). This will help position V4CE as a leading provider of innovative forms of finance (Match Trading). </a:t>
            </a:r>
            <a:endParaRPr lang="en-US" dirty="0">
              <a:latin typeface="Trebuchet MS"/>
            </a:endParaRPr>
          </a:p>
          <a:p>
            <a:endParaRPr lang="en-US" sz="1100" dirty="0">
              <a:latin typeface="Trebuchet MS"/>
              <a:ea typeface="+mn-lt"/>
              <a:cs typeface="+mn-lt"/>
            </a:endParaRPr>
          </a:p>
          <a:p>
            <a:r>
              <a:rPr lang="en-US" sz="1100" b="1" dirty="0">
                <a:latin typeface="Trebuchet MS"/>
              </a:rPr>
              <a:t>Department for Work &amp; Pensions Roundtable around employing people with disabilities</a:t>
            </a:r>
          </a:p>
          <a:p>
            <a:r>
              <a:rPr lang="en-US" sz="1100" dirty="0">
                <a:latin typeface="Trebuchet MS"/>
              </a:rPr>
              <a:t>For the first time ever, DWP with SSE's support hosted a roundtable for disability-led social enterprises. Alongside the disability minister Sir Stephen Timms, the group which included </a:t>
            </a:r>
            <a:r>
              <a:rPr lang="en-US" sz="1100" dirty="0" err="1">
                <a:latin typeface="Trebuchet MS"/>
              </a:rPr>
              <a:t>Evenbreak</a:t>
            </a:r>
            <a:r>
              <a:rPr lang="en-US" sz="1100" dirty="0">
                <a:latin typeface="Trebuchet MS"/>
              </a:rPr>
              <a:t>, Send it to Alex, and Ability Consultancy discussed barriers to employment for people with disabilities including the long wait-times for Access to Work, induction training and accessibility.</a:t>
            </a:r>
          </a:p>
          <a:p>
            <a:endParaRPr lang="en-US" sz="1400" dirty="0">
              <a:latin typeface="Trebuchet MS"/>
            </a:endParaRPr>
          </a:p>
        </p:txBody>
      </p:sp>
      <p:sp>
        <p:nvSpPr>
          <p:cNvPr id="5" name="TextBox 4">
            <a:extLst>
              <a:ext uri="{FF2B5EF4-FFF2-40B4-BE49-F238E27FC236}">
                <a16:creationId xmlns:a16="http://schemas.microsoft.com/office/drawing/2014/main" id="{A80B1FF3-8A1F-B26C-E439-46A3ABE21DBC}"/>
              </a:ext>
            </a:extLst>
          </p:cNvPr>
          <p:cNvSpPr txBox="1"/>
          <p:nvPr/>
        </p:nvSpPr>
        <p:spPr>
          <a:xfrm>
            <a:off x="621793" y="1982450"/>
            <a:ext cx="7790688"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latin typeface="Trebuchet MS"/>
                <a:cs typeface="Segoe UI"/>
              </a:rPr>
              <a:t>SSE seeks to go beyond, and advocates for EDI wherever possible using our networks, power and influence. Notable highlights this year include:​</a:t>
            </a:r>
          </a:p>
          <a:p>
            <a:r>
              <a:rPr lang="en-US" sz="1100" dirty="0">
                <a:latin typeface="Trebuchet MS"/>
                <a:cs typeface="Segoe UI"/>
              </a:rPr>
              <a:t>​</a:t>
            </a:r>
          </a:p>
          <a:p>
            <a:r>
              <a:rPr lang="en-US" sz="1100" b="1" dirty="0">
                <a:latin typeface="Trebuchet MS"/>
                <a:cs typeface="Segoe UI"/>
              </a:rPr>
              <a:t>Enterprise Grants Task Force (EGTF)</a:t>
            </a:r>
            <a:r>
              <a:rPr lang="en-US" sz="1100" dirty="0">
                <a:latin typeface="Trebuchet MS"/>
                <a:cs typeface="Segoe UI"/>
              </a:rPr>
              <a:t>​</a:t>
            </a:r>
          </a:p>
          <a:p>
            <a:r>
              <a:rPr lang="en-US" sz="1100" dirty="0">
                <a:latin typeface="Trebuchet MS"/>
                <a:cs typeface="Segoe UI"/>
              </a:rPr>
              <a:t>As steering group members of the EGTF (a collection of funders seeking to support the development of earned income across the sector), we have advocated for considering EDI when designing this new form of grantmaking. This has led to:​</a:t>
            </a:r>
          </a:p>
          <a:p>
            <a:pPr marL="171450" indent="-171450">
              <a:buFont typeface="Arial"/>
              <a:buChar char="•"/>
            </a:pPr>
            <a:r>
              <a:rPr lang="en-US" sz="1100" dirty="0">
                <a:latin typeface="Trebuchet MS"/>
                <a:cs typeface="Arial"/>
              </a:rPr>
              <a:t>Inclusive practices being embedded into the enterprise grantmaking principles of best practice​</a:t>
            </a:r>
          </a:p>
          <a:p>
            <a:pPr marL="171450" indent="-171450">
              <a:buFont typeface="Arial"/>
              <a:buChar char="•"/>
            </a:pPr>
            <a:r>
              <a:rPr lang="en-US" sz="1100" dirty="0">
                <a:latin typeface="Trebuchet MS"/>
                <a:cs typeface="Arial"/>
              </a:rPr>
              <a:t>Moonshot goal for enterprise grantmaking to include targets to reach underrepresented communities.</a:t>
            </a:r>
          </a:p>
        </p:txBody>
      </p:sp>
    </p:spTree>
    <p:extLst>
      <p:ext uri="{BB962C8B-B14F-4D97-AF65-F5344CB8AC3E}">
        <p14:creationId xmlns:p14="http://schemas.microsoft.com/office/powerpoint/2010/main" val="1039493766"/>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Custom 1">
      <a:dk1>
        <a:sysClr val="windowText" lastClr="000000"/>
      </a:dk1>
      <a:lt1>
        <a:sysClr val="window" lastClr="FFFFFF"/>
      </a:lt1>
      <a:dk2>
        <a:srgbClr val="0086C7"/>
      </a:dk2>
      <a:lt2>
        <a:srgbClr val="EBEBEB"/>
      </a:lt2>
      <a:accent1>
        <a:srgbClr val="0086C7"/>
      </a:accent1>
      <a:accent2>
        <a:srgbClr val="FFD300"/>
      </a:accent2>
      <a:accent3>
        <a:srgbClr val="0B4F6C"/>
      </a:accent3>
      <a:accent4>
        <a:srgbClr val="E6007E"/>
      </a:accent4>
      <a:accent5>
        <a:srgbClr val="3F3F3F"/>
      </a:accent5>
      <a:accent6>
        <a:srgbClr val="7F7F7F"/>
      </a:accent6>
      <a:hlink>
        <a:srgbClr val="A5A5A5"/>
      </a:hlink>
      <a:folHlink>
        <a:srgbClr val="D8D8D8"/>
      </a:folHlink>
    </a:clrScheme>
    <a:fontScheme name="Custom 96">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none" lIns="0" tIns="0" rIns="0" bIns="0">
        <a:spAutoFit/>
      </a:bodyPr>
      <a:lstStyle>
        <a:defPPr marL="0" marR="0" indent="0" defTabSz="914400" eaLnBrk="1" fontAlgn="auto" latinLnBrk="0" hangingPunct="1">
          <a:lnSpc>
            <a:spcPct val="100000"/>
          </a:lnSpc>
          <a:spcBef>
            <a:spcPts val="100"/>
          </a:spcBef>
          <a:spcAft>
            <a:spcPts val="0"/>
          </a:spcAft>
          <a:buClrTx/>
          <a:buSzTx/>
          <a:buFontTx/>
          <a:buNone/>
          <a:tabLst/>
          <a:defRPr kumimoji="0" sz="1200" b="0" i="0" u="none" strike="noStrike" kern="1200" cap="none" spc="-5" normalizeH="0" baseline="0" noProof="0" dirty="0" smtClean="0">
            <a:ln>
              <a:noFill/>
            </a:ln>
            <a:solidFill>
              <a:prstClr val="black"/>
            </a:solidFill>
            <a:effectLst/>
            <a:uLnTx/>
            <a:uFillTx/>
            <a:latin typeface="Trebuchet MS" panose="020B0603020202020204" pitchFamily="34" charset="0"/>
            <a:ea typeface="+mn-ea"/>
            <a:cs typeface="+mn-cs"/>
          </a:defRPr>
        </a:defPPr>
      </a:lstStyle>
    </a:spDef>
  </a:objectDefaults>
  <a:extraClrSchemeLst/>
  <a:extLst>
    <a:ext uri="{05A4C25C-085E-4340-85A3-A5531E510DB2}">
      <thm15:themeFamily xmlns:thm15="http://schemas.microsoft.com/office/thememl/2012/main" name="Powerpoint presentation template" id="{22CA148E-BC91-4677-BC76-D48F3DCA4AF0}" vid="{40C877D8-96B5-411E-9FF5-B6F700EF04EA}"/>
    </a:ext>
  </a:extLst>
</a:theme>
</file>

<file path=docProps/app.xml><?xml version="1.0" encoding="utf-8"?>
<Properties xmlns="http://schemas.openxmlformats.org/officeDocument/2006/extended-properties" xmlns:vt="http://schemas.openxmlformats.org/officeDocument/2006/docPropsVTypes">
  <Template>office theme</Template>
  <TotalTime>166</TotalTime>
  <Words>1277</Words>
  <Application>Microsoft Office PowerPoint</Application>
  <PresentationFormat>On-screen Show (4:3)</PresentationFormat>
  <Paragraphs>77</Paragraphs>
  <Slides>11</Slides>
  <Notes>0</Notes>
  <HiddenSlides>0</HiddenSlides>
  <MMClips>0</MMClip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office theme</vt:lpstr>
      <vt:lpstr>Office Theme</vt:lpstr>
      <vt:lpstr>Anti-Racist Report Update</vt:lpstr>
      <vt:lpstr>Context</vt:lpstr>
      <vt:lpstr>Indicator 1: EDI Operational Objectives</vt:lpstr>
      <vt:lpstr>Indicator 2: Embedding EDI across workplace practices</vt:lpstr>
      <vt:lpstr>Indicator 3: Diverse staff workforce</vt:lpstr>
      <vt:lpstr>Indicator 4: Diverse board team</vt:lpstr>
      <vt:lpstr>Indicator 5: Driving inclusive delivery - diversify our student population</vt:lpstr>
      <vt:lpstr>Indicator 6: Driving inclusive delivery - diversify our contributor list</vt:lpstr>
      <vt:lpstr>Indicator 7: Delivering equitable skills outcomes for our social entrepreneurs </vt:lpstr>
      <vt:lpstr>Indicator 8: Delivering equitable financial performance outcomes for our social entrepreneurs </vt:lpstr>
      <vt:lpstr>Indicator 9: Advocacy for EDI and Collaboration across the sector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Mark Foley</cp:lastModifiedBy>
  <cp:revision>5</cp:revision>
  <dcterms:created xsi:type="dcterms:W3CDTF">2013-07-15T20:26:40Z</dcterms:created>
  <dcterms:modified xsi:type="dcterms:W3CDTF">2025-04-02T08:33:39Z</dcterms:modified>
</cp:coreProperties>
</file>